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63"/>
  </p:notesMasterIdLst>
  <p:handoutMasterIdLst>
    <p:handoutMasterId r:id="rId64"/>
  </p:handoutMasterIdLst>
  <p:sldIdLst>
    <p:sldId id="351" r:id="rId5"/>
    <p:sldId id="358" r:id="rId6"/>
    <p:sldId id="352" r:id="rId7"/>
    <p:sldId id="280" r:id="rId8"/>
    <p:sldId id="409" r:id="rId9"/>
    <p:sldId id="353" r:id="rId10"/>
    <p:sldId id="411" r:id="rId11"/>
    <p:sldId id="410" r:id="rId12"/>
    <p:sldId id="354" r:id="rId13"/>
    <p:sldId id="412" r:id="rId14"/>
    <p:sldId id="413" r:id="rId15"/>
    <p:sldId id="406" r:id="rId16"/>
    <p:sldId id="415" r:id="rId17"/>
    <p:sldId id="416" r:id="rId18"/>
    <p:sldId id="417" r:id="rId19"/>
    <p:sldId id="418" r:id="rId20"/>
    <p:sldId id="419" r:id="rId21"/>
    <p:sldId id="345" r:id="rId22"/>
    <p:sldId id="346" r:id="rId23"/>
    <p:sldId id="347" r:id="rId24"/>
    <p:sldId id="348" r:id="rId25"/>
    <p:sldId id="350" r:id="rId26"/>
    <p:sldId id="349" r:id="rId27"/>
    <p:sldId id="408" r:id="rId28"/>
    <p:sldId id="431" r:id="rId29"/>
    <p:sldId id="432" r:id="rId30"/>
    <p:sldId id="433" r:id="rId31"/>
    <p:sldId id="355" r:id="rId32"/>
    <p:sldId id="330" r:id="rId33"/>
    <p:sldId id="266" r:id="rId34"/>
    <p:sldId id="267" r:id="rId35"/>
    <p:sldId id="268" r:id="rId36"/>
    <p:sldId id="356" r:id="rId37"/>
    <p:sldId id="269" r:id="rId38"/>
    <p:sldId id="270" r:id="rId39"/>
    <p:sldId id="271" r:id="rId40"/>
    <p:sldId id="428" r:id="rId41"/>
    <p:sldId id="272" r:id="rId42"/>
    <p:sldId id="273" r:id="rId43"/>
    <p:sldId id="274" r:id="rId44"/>
    <p:sldId id="275" r:id="rId45"/>
    <p:sldId id="276" r:id="rId46"/>
    <p:sldId id="331" r:id="rId47"/>
    <p:sldId id="327" r:id="rId48"/>
    <p:sldId id="328" r:id="rId49"/>
    <p:sldId id="277" r:id="rId50"/>
    <p:sldId id="278" r:id="rId51"/>
    <p:sldId id="421" r:id="rId52"/>
    <p:sldId id="422" r:id="rId53"/>
    <p:sldId id="423" r:id="rId54"/>
    <p:sldId id="281" r:id="rId55"/>
    <p:sldId id="424" r:id="rId56"/>
    <p:sldId id="425" r:id="rId57"/>
    <p:sldId id="282" r:id="rId58"/>
    <p:sldId id="426" r:id="rId59"/>
    <p:sldId id="357" r:id="rId60"/>
    <p:sldId id="429" r:id="rId61"/>
    <p:sldId id="359" r:id="rId62"/>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1" clrIdx="0">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9966FF"/>
    <a:srgbClr val="4239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17" autoAdjust="0"/>
  </p:normalViewPr>
  <p:slideViewPr>
    <p:cSldViewPr snapToGrid="0">
      <p:cViewPr varScale="1">
        <p:scale>
          <a:sx n="67" d="100"/>
          <a:sy n="67" d="100"/>
        </p:scale>
        <p:origin x="71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76169284-5843-4D8F-A094-861EC36AF2EF}"/>
    <pc:docChg chg="undo custSel addSld delSld modSld delMainMaster modMainMaster">
      <pc:chgData name="DeHart, Stephanie" userId="69486e51-f5a3-47fa-a1e8-d600d3da159f" providerId="ADAL" clId="{76169284-5843-4D8F-A094-861EC36AF2EF}" dt="2025-06-02T16:15:44.224" v="1824" actId="20577"/>
      <pc:docMkLst>
        <pc:docMk/>
      </pc:docMkLst>
      <pc:sldChg chg="modSp mod">
        <pc:chgData name="DeHart, Stephanie" userId="69486e51-f5a3-47fa-a1e8-d600d3da159f" providerId="ADAL" clId="{76169284-5843-4D8F-A094-861EC36AF2EF}" dt="2025-06-02T14:46:43.745" v="98"/>
        <pc:sldMkLst>
          <pc:docMk/>
          <pc:sldMk cId="2542873813" sldId="266"/>
        </pc:sldMkLst>
        <pc:spChg chg="mod">
          <ac:chgData name="DeHart, Stephanie" userId="69486e51-f5a3-47fa-a1e8-d600d3da159f" providerId="ADAL" clId="{76169284-5843-4D8F-A094-861EC36AF2EF}" dt="2025-06-02T14:46:43.745" v="98"/>
          <ac:spMkLst>
            <pc:docMk/>
            <pc:sldMk cId="2542873813" sldId="266"/>
            <ac:spMk id="5" creationId="{5932DCA1-2E02-40A1-B56B-0B6FEAE26220}"/>
          </ac:spMkLst>
        </pc:spChg>
      </pc:sldChg>
      <pc:sldChg chg="modSp mod">
        <pc:chgData name="DeHart, Stephanie" userId="69486e51-f5a3-47fa-a1e8-d600d3da159f" providerId="ADAL" clId="{76169284-5843-4D8F-A094-861EC36AF2EF}" dt="2025-06-02T14:46:45.682" v="99"/>
        <pc:sldMkLst>
          <pc:docMk/>
          <pc:sldMk cId="2500618075" sldId="267"/>
        </pc:sldMkLst>
        <pc:spChg chg="mod">
          <ac:chgData name="DeHart, Stephanie" userId="69486e51-f5a3-47fa-a1e8-d600d3da159f" providerId="ADAL" clId="{76169284-5843-4D8F-A094-861EC36AF2EF}" dt="2025-06-02T14:46:45.682" v="99"/>
          <ac:spMkLst>
            <pc:docMk/>
            <pc:sldMk cId="2500618075" sldId="267"/>
            <ac:spMk id="5" creationId="{C1C668AC-4302-4DC6-9528-28956B4BFCF5}"/>
          </ac:spMkLst>
        </pc:spChg>
      </pc:sldChg>
      <pc:sldChg chg="addSp delSp modSp mod modAnim">
        <pc:chgData name="DeHart, Stephanie" userId="69486e51-f5a3-47fa-a1e8-d600d3da159f" providerId="ADAL" clId="{76169284-5843-4D8F-A094-861EC36AF2EF}" dt="2025-06-02T15:43:04.050" v="1153"/>
        <pc:sldMkLst>
          <pc:docMk/>
          <pc:sldMk cId="1006194104" sldId="268"/>
        </pc:sldMkLst>
        <pc:spChg chg="mod topLvl">
          <ac:chgData name="DeHart, Stephanie" userId="69486e51-f5a3-47fa-a1e8-d600d3da159f" providerId="ADAL" clId="{76169284-5843-4D8F-A094-861EC36AF2EF}" dt="2025-06-02T15:42:15.906" v="1143" actId="164"/>
          <ac:spMkLst>
            <pc:docMk/>
            <pc:sldMk cId="1006194104" sldId="268"/>
            <ac:spMk id="9" creationId="{00000000-0000-0000-0000-000000000000}"/>
          </ac:spMkLst>
        </pc:spChg>
        <pc:spChg chg="mod topLvl">
          <ac:chgData name="DeHart, Stephanie" userId="69486e51-f5a3-47fa-a1e8-d600d3da159f" providerId="ADAL" clId="{76169284-5843-4D8F-A094-861EC36AF2EF}" dt="2025-06-02T15:42:27.944" v="1145" actId="164"/>
          <ac:spMkLst>
            <pc:docMk/>
            <pc:sldMk cId="1006194104" sldId="268"/>
            <ac:spMk id="14" creationId="{00000000-0000-0000-0000-000000000000}"/>
          </ac:spMkLst>
        </pc:spChg>
        <pc:spChg chg="mod">
          <ac:chgData name="DeHart, Stephanie" userId="69486e51-f5a3-47fa-a1e8-d600d3da159f" providerId="ADAL" clId="{76169284-5843-4D8F-A094-861EC36AF2EF}" dt="2025-06-02T15:42:03.625" v="1142" actId="11"/>
          <ac:spMkLst>
            <pc:docMk/>
            <pc:sldMk cId="1006194104" sldId="268"/>
            <ac:spMk id="17" creationId="{00000000-0000-0000-0000-000000000000}"/>
          </ac:spMkLst>
        </pc:spChg>
        <pc:spChg chg="mod topLvl">
          <ac:chgData name="DeHart, Stephanie" userId="69486e51-f5a3-47fa-a1e8-d600d3da159f" providerId="ADAL" clId="{76169284-5843-4D8F-A094-861EC36AF2EF}" dt="2025-06-02T15:42:36.953" v="1147" actId="164"/>
          <ac:spMkLst>
            <pc:docMk/>
            <pc:sldMk cId="1006194104" sldId="268"/>
            <ac:spMk id="18" creationId="{00000000-0000-0000-0000-000000000000}"/>
          </ac:spMkLst>
        </pc:spChg>
        <pc:spChg chg="mod">
          <ac:chgData name="DeHart, Stephanie" userId="69486e51-f5a3-47fa-a1e8-d600d3da159f" providerId="ADAL" clId="{76169284-5843-4D8F-A094-861EC36AF2EF}" dt="2025-06-02T14:46:48.348" v="100"/>
          <ac:spMkLst>
            <pc:docMk/>
            <pc:sldMk cId="1006194104" sldId="268"/>
            <ac:spMk id="19" creationId="{B844C55B-38E9-4317-AD67-CE90F4BE58E9}"/>
          </ac:spMkLst>
        </pc:spChg>
        <pc:spChg chg="mod topLvl">
          <ac:chgData name="DeHart, Stephanie" userId="69486e51-f5a3-47fa-a1e8-d600d3da159f" providerId="ADAL" clId="{76169284-5843-4D8F-A094-861EC36AF2EF}" dt="2025-06-02T15:42:47.933" v="1149" actId="164"/>
          <ac:spMkLst>
            <pc:docMk/>
            <pc:sldMk cId="1006194104" sldId="268"/>
            <ac:spMk id="22" creationId="{00000000-0000-0000-0000-000000000000}"/>
          </ac:spMkLst>
        </pc:spChg>
        <pc:spChg chg="mod topLvl">
          <ac:chgData name="DeHart, Stephanie" userId="69486e51-f5a3-47fa-a1e8-d600d3da159f" providerId="ADAL" clId="{76169284-5843-4D8F-A094-861EC36AF2EF}" dt="2025-06-02T15:42:56.347" v="1151" actId="164"/>
          <ac:spMkLst>
            <pc:docMk/>
            <pc:sldMk cId="1006194104" sldId="268"/>
            <ac:spMk id="23" creationId="{00000000-0000-0000-0000-000000000000}"/>
          </ac:spMkLst>
        </pc:spChg>
        <pc:grpChg chg="del mod">
          <ac:chgData name="DeHart, Stephanie" userId="69486e51-f5a3-47fa-a1e8-d600d3da159f" providerId="ADAL" clId="{76169284-5843-4D8F-A094-861EC36AF2EF}" dt="2025-06-02T15:40:42.784" v="1112" actId="165"/>
          <ac:grpSpMkLst>
            <pc:docMk/>
            <pc:sldMk cId="1006194104" sldId="268"/>
            <ac:grpSpMk id="2" creationId="{00000000-0000-0000-0000-000000000000}"/>
          </ac:grpSpMkLst>
        </pc:grpChg>
        <pc:grpChg chg="add mod">
          <ac:chgData name="DeHart, Stephanie" userId="69486e51-f5a3-47fa-a1e8-d600d3da159f" providerId="ADAL" clId="{76169284-5843-4D8F-A094-861EC36AF2EF}" dt="2025-06-02T15:42:15.906" v="1143" actId="164"/>
          <ac:grpSpMkLst>
            <pc:docMk/>
            <pc:sldMk cId="1006194104" sldId="268"/>
            <ac:grpSpMk id="10" creationId="{EDC3A188-8893-4461-92CA-FF03547C1B52}"/>
          </ac:grpSpMkLst>
        </pc:grpChg>
        <pc:grpChg chg="add mod">
          <ac:chgData name="DeHart, Stephanie" userId="69486e51-f5a3-47fa-a1e8-d600d3da159f" providerId="ADAL" clId="{76169284-5843-4D8F-A094-861EC36AF2EF}" dt="2025-06-02T15:42:27.944" v="1145" actId="164"/>
          <ac:grpSpMkLst>
            <pc:docMk/>
            <pc:sldMk cId="1006194104" sldId="268"/>
            <ac:grpSpMk id="20" creationId="{BBDE848C-4E21-4F97-9BD3-CBE7B12FB113}"/>
          </ac:grpSpMkLst>
        </pc:grpChg>
        <pc:grpChg chg="add mod">
          <ac:chgData name="DeHart, Stephanie" userId="69486e51-f5a3-47fa-a1e8-d600d3da159f" providerId="ADAL" clId="{76169284-5843-4D8F-A094-861EC36AF2EF}" dt="2025-06-02T15:42:36.953" v="1147" actId="164"/>
          <ac:grpSpMkLst>
            <pc:docMk/>
            <pc:sldMk cId="1006194104" sldId="268"/>
            <ac:grpSpMk id="26" creationId="{692E5E6D-0AD8-4141-AEDF-8D961111CDDD}"/>
          </ac:grpSpMkLst>
        </pc:grpChg>
        <pc:grpChg chg="add mod">
          <ac:chgData name="DeHart, Stephanie" userId="69486e51-f5a3-47fa-a1e8-d600d3da159f" providerId="ADAL" clId="{76169284-5843-4D8F-A094-861EC36AF2EF}" dt="2025-06-02T15:42:47.933" v="1149" actId="164"/>
          <ac:grpSpMkLst>
            <pc:docMk/>
            <pc:sldMk cId="1006194104" sldId="268"/>
            <ac:grpSpMk id="27" creationId="{3D7C9BF9-99E6-4A3C-9D96-7F95048BEEDE}"/>
          </ac:grpSpMkLst>
        </pc:grpChg>
        <pc:grpChg chg="add mod">
          <ac:chgData name="DeHart, Stephanie" userId="69486e51-f5a3-47fa-a1e8-d600d3da159f" providerId="ADAL" clId="{76169284-5843-4D8F-A094-861EC36AF2EF}" dt="2025-06-02T15:42:56.347" v="1151" actId="164"/>
          <ac:grpSpMkLst>
            <pc:docMk/>
            <pc:sldMk cId="1006194104" sldId="268"/>
            <ac:grpSpMk id="28" creationId="{8E3D7C54-DECF-4D36-9EAD-9CF808F8AFF3}"/>
          </ac:grpSpMkLst>
        </pc:grpChg>
        <pc:picChg chg="mod topLvl">
          <ac:chgData name="DeHart, Stephanie" userId="69486e51-f5a3-47fa-a1e8-d600d3da159f" providerId="ADAL" clId="{76169284-5843-4D8F-A094-861EC36AF2EF}" dt="2025-06-02T15:40:42.784" v="1112" actId="165"/>
          <ac:picMkLst>
            <pc:docMk/>
            <pc:sldMk cId="1006194104" sldId="268"/>
            <ac:picMk id="3" creationId="{00000000-0000-0000-0000-000000000000}"/>
          </ac:picMkLst>
        </pc:picChg>
        <pc:picChg chg="mod topLvl">
          <ac:chgData name="DeHart, Stephanie" userId="69486e51-f5a3-47fa-a1e8-d600d3da159f" providerId="ADAL" clId="{76169284-5843-4D8F-A094-861EC36AF2EF}" dt="2025-06-02T15:42:15.906" v="1143" actId="164"/>
          <ac:picMkLst>
            <pc:docMk/>
            <pc:sldMk cId="1006194104" sldId="268"/>
            <ac:picMk id="4" creationId="{00000000-0000-0000-0000-000000000000}"/>
          </ac:picMkLst>
        </pc:picChg>
        <pc:picChg chg="mod topLvl">
          <ac:chgData name="DeHart, Stephanie" userId="69486e51-f5a3-47fa-a1e8-d600d3da159f" providerId="ADAL" clId="{76169284-5843-4D8F-A094-861EC36AF2EF}" dt="2025-06-02T15:42:27.944" v="1145" actId="164"/>
          <ac:picMkLst>
            <pc:docMk/>
            <pc:sldMk cId="1006194104" sldId="268"/>
            <ac:picMk id="5" creationId="{00000000-0000-0000-0000-000000000000}"/>
          </ac:picMkLst>
        </pc:picChg>
        <pc:picChg chg="mod topLvl">
          <ac:chgData name="DeHart, Stephanie" userId="69486e51-f5a3-47fa-a1e8-d600d3da159f" providerId="ADAL" clId="{76169284-5843-4D8F-A094-861EC36AF2EF}" dt="2025-06-02T15:42:36.953" v="1147" actId="164"/>
          <ac:picMkLst>
            <pc:docMk/>
            <pc:sldMk cId="1006194104" sldId="268"/>
            <ac:picMk id="6" creationId="{00000000-0000-0000-0000-000000000000}"/>
          </ac:picMkLst>
        </pc:picChg>
        <pc:picChg chg="mod topLvl">
          <ac:chgData name="DeHart, Stephanie" userId="69486e51-f5a3-47fa-a1e8-d600d3da159f" providerId="ADAL" clId="{76169284-5843-4D8F-A094-861EC36AF2EF}" dt="2025-06-02T15:42:47.933" v="1149" actId="164"/>
          <ac:picMkLst>
            <pc:docMk/>
            <pc:sldMk cId="1006194104" sldId="268"/>
            <ac:picMk id="7" creationId="{00000000-0000-0000-0000-000000000000}"/>
          </ac:picMkLst>
        </pc:picChg>
        <pc:picChg chg="mod topLvl">
          <ac:chgData name="DeHart, Stephanie" userId="69486e51-f5a3-47fa-a1e8-d600d3da159f" providerId="ADAL" clId="{76169284-5843-4D8F-A094-861EC36AF2EF}" dt="2025-06-02T15:42:56.347" v="1151" actId="164"/>
          <ac:picMkLst>
            <pc:docMk/>
            <pc:sldMk cId="1006194104" sldId="268"/>
            <ac:picMk id="8" creationId="{00000000-0000-0000-0000-000000000000}"/>
          </ac:picMkLst>
        </pc:picChg>
        <pc:cxnChg chg="mod topLvl">
          <ac:chgData name="DeHart, Stephanie" userId="69486e51-f5a3-47fa-a1e8-d600d3da159f" providerId="ADAL" clId="{76169284-5843-4D8F-A094-861EC36AF2EF}" dt="2025-06-02T15:42:36.953" v="1147" actId="164"/>
          <ac:cxnSpMkLst>
            <pc:docMk/>
            <pc:sldMk cId="1006194104" sldId="268"/>
            <ac:cxnSpMk id="11" creationId="{00000000-0000-0000-0000-000000000000}"/>
          </ac:cxnSpMkLst>
        </pc:cxnChg>
        <pc:cxnChg chg="mod topLvl">
          <ac:chgData name="DeHart, Stephanie" userId="69486e51-f5a3-47fa-a1e8-d600d3da159f" providerId="ADAL" clId="{76169284-5843-4D8F-A094-861EC36AF2EF}" dt="2025-06-02T15:42:15.906" v="1143" actId="164"/>
          <ac:cxnSpMkLst>
            <pc:docMk/>
            <pc:sldMk cId="1006194104" sldId="268"/>
            <ac:cxnSpMk id="13" creationId="{00000000-0000-0000-0000-000000000000}"/>
          </ac:cxnSpMkLst>
        </pc:cxnChg>
        <pc:cxnChg chg="mod topLvl">
          <ac:chgData name="DeHart, Stephanie" userId="69486e51-f5a3-47fa-a1e8-d600d3da159f" providerId="ADAL" clId="{76169284-5843-4D8F-A094-861EC36AF2EF}" dt="2025-06-02T15:42:27.944" v="1145" actId="164"/>
          <ac:cxnSpMkLst>
            <pc:docMk/>
            <pc:sldMk cId="1006194104" sldId="268"/>
            <ac:cxnSpMk id="15" creationId="{00000000-0000-0000-0000-000000000000}"/>
          </ac:cxnSpMkLst>
        </pc:cxnChg>
        <pc:cxnChg chg="del mod topLvl">
          <ac:chgData name="DeHart, Stephanie" userId="69486e51-f5a3-47fa-a1e8-d600d3da159f" providerId="ADAL" clId="{76169284-5843-4D8F-A094-861EC36AF2EF}" dt="2025-06-02T15:41:00.149" v="1113" actId="478"/>
          <ac:cxnSpMkLst>
            <pc:docMk/>
            <pc:sldMk cId="1006194104" sldId="268"/>
            <ac:cxnSpMk id="16" creationId="{00000000-0000-0000-0000-000000000000}"/>
          </ac:cxnSpMkLst>
        </pc:cxnChg>
        <pc:cxnChg chg="del mod topLvl">
          <ac:chgData name="DeHart, Stephanie" userId="69486e51-f5a3-47fa-a1e8-d600d3da159f" providerId="ADAL" clId="{76169284-5843-4D8F-A094-861EC36AF2EF}" dt="2025-06-02T15:41:01.404" v="1114" actId="478"/>
          <ac:cxnSpMkLst>
            <pc:docMk/>
            <pc:sldMk cId="1006194104" sldId="268"/>
            <ac:cxnSpMk id="21" creationId="{00000000-0000-0000-0000-000000000000}"/>
          </ac:cxnSpMkLst>
        </pc:cxnChg>
        <pc:cxnChg chg="add mod">
          <ac:chgData name="DeHart, Stephanie" userId="69486e51-f5a3-47fa-a1e8-d600d3da159f" providerId="ADAL" clId="{76169284-5843-4D8F-A094-861EC36AF2EF}" dt="2025-06-02T15:42:47.933" v="1149" actId="164"/>
          <ac:cxnSpMkLst>
            <pc:docMk/>
            <pc:sldMk cId="1006194104" sldId="268"/>
            <ac:cxnSpMk id="24" creationId="{CD58C5CE-E901-4A2E-BBE7-14EA13A209ED}"/>
          </ac:cxnSpMkLst>
        </pc:cxnChg>
        <pc:cxnChg chg="add mod">
          <ac:chgData name="DeHart, Stephanie" userId="69486e51-f5a3-47fa-a1e8-d600d3da159f" providerId="ADAL" clId="{76169284-5843-4D8F-A094-861EC36AF2EF}" dt="2025-06-02T15:42:56.347" v="1151" actId="164"/>
          <ac:cxnSpMkLst>
            <pc:docMk/>
            <pc:sldMk cId="1006194104" sldId="268"/>
            <ac:cxnSpMk id="25" creationId="{FD59B6EC-81C5-4E79-927E-B98EBBC59C99}"/>
          </ac:cxnSpMkLst>
        </pc:cxnChg>
      </pc:sldChg>
      <pc:sldChg chg="modSp mod modNotesTx">
        <pc:chgData name="DeHart, Stephanie" userId="69486e51-f5a3-47fa-a1e8-d600d3da159f" providerId="ADAL" clId="{76169284-5843-4D8F-A094-861EC36AF2EF}" dt="2025-06-02T16:10:13.432" v="1790" actId="20577"/>
        <pc:sldMkLst>
          <pc:docMk/>
          <pc:sldMk cId="1122636133" sldId="269"/>
        </pc:sldMkLst>
        <pc:spChg chg="mod">
          <ac:chgData name="DeHart, Stephanie" userId="69486e51-f5a3-47fa-a1e8-d600d3da159f" providerId="ADAL" clId="{76169284-5843-4D8F-A094-861EC36AF2EF}" dt="2025-06-02T14:46:53.278" v="102"/>
          <ac:spMkLst>
            <pc:docMk/>
            <pc:sldMk cId="1122636133" sldId="269"/>
            <ac:spMk id="6" creationId="{3CE49EC6-8A7C-4E44-A37C-160A16478ABB}"/>
          </ac:spMkLst>
        </pc:spChg>
      </pc:sldChg>
      <pc:sldChg chg="addSp delSp modSp mod modAnim modNotesTx">
        <pc:chgData name="DeHart, Stephanie" userId="69486e51-f5a3-47fa-a1e8-d600d3da159f" providerId="ADAL" clId="{76169284-5843-4D8F-A094-861EC36AF2EF}" dt="2025-06-02T16:10:21.948" v="1791"/>
        <pc:sldMkLst>
          <pc:docMk/>
          <pc:sldMk cId="1942342230" sldId="270"/>
        </pc:sldMkLst>
        <pc:spChg chg="mod topLvl">
          <ac:chgData name="DeHart, Stephanie" userId="69486e51-f5a3-47fa-a1e8-d600d3da159f" providerId="ADAL" clId="{76169284-5843-4D8F-A094-861EC36AF2EF}" dt="2025-06-02T15:44:45.030" v="1167" actId="164"/>
          <ac:spMkLst>
            <pc:docMk/>
            <pc:sldMk cId="1942342230" sldId="270"/>
            <ac:spMk id="2" creationId="{D5C75163-A38F-41C3-B207-E2FC31F364EE}"/>
          </ac:spMkLst>
        </pc:spChg>
        <pc:spChg chg="mod topLvl">
          <ac:chgData name="DeHart, Stephanie" userId="69486e51-f5a3-47fa-a1e8-d600d3da159f" providerId="ADAL" clId="{76169284-5843-4D8F-A094-861EC36AF2EF}" dt="2025-06-02T15:45:48.680" v="1180" actId="164"/>
          <ac:spMkLst>
            <pc:docMk/>
            <pc:sldMk cId="1942342230" sldId="270"/>
            <ac:spMk id="4" creationId="{22F71BA0-3289-4976-84A4-DCD95E867DD5}"/>
          </ac:spMkLst>
        </pc:spChg>
        <pc:spChg chg="mod topLvl">
          <ac:chgData name="DeHart, Stephanie" userId="69486e51-f5a3-47fa-a1e8-d600d3da159f" providerId="ADAL" clId="{76169284-5843-4D8F-A094-861EC36AF2EF}" dt="2025-06-02T15:44:45.030" v="1167" actId="164"/>
          <ac:spMkLst>
            <pc:docMk/>
            <pc:sldMk cId="1942342230" sldId="270"/>
            <ac:spMk id="8" creationId="{B91114D5-9DA8-41E2-9AFE-6EB674A4A02C}"/>
          </ac:spMkLst>
        </pc:spChg>
        <pc:spChg chg="mod">
          <ac:chgData name="DeHart, Stephanie" userId="69486e51-f5a3-47fa-a1e8-d600d3da159f" providerId="ADAL" clId="{76169284-5843-4D8F-A094-861EC36AF2EF}" dt="2025-06-02T14:46:55.311" v="103"/>
          <ac:spMkLst>
            <pc:docMk/>
            <pc:sldMk cId="1942342230" sldId="270"/>
            <ac:spMk id="11" creationId="{FB70FF9D-9257-415F-B3D8-DDF8DBD878AE}"/>
          </ac:spMkLst>
        </pc:spChg>
        <pc:spChg chg="mod topLvl">
          <ac:chgData name="DeHart, Stephanie" userId="69486e51-f5a3-47fa-a1e8-d600d3da159f" providerId="ADAL" clId="{76169284-5843-4D8F-A094-861EC36AF2EF}" dt="2025-06-02T15:45:48.680" v="1180" actId="164"/>
          <ac:spMkLst>
            <pc:docMk/>
            <pc:sldMk cId="1942342230" sldId="270"/>
            <ac:spMk id="16" creationId="{23BB1D3D-7C4A-4B8A-9340-C42FAB87A574}"/>
          </ac:spMkLst>
        </pc:spChg>
        <pc:grpChg chg="del">
          <ac:chgData name="DeHart, Stephanie" userId="69486e51-f5a3-47fa-a1e8-d600d3da159f" providerId="ADAL" clId="{76169284-5843-4D8F-A094-861EC36AF2EF}" dt="2025-06-02T15:43:31.344" v="1154" actId="165"/>
          <ac:grpSpMkLst>
            <pc:docMk/>
            <pc:sldMk cId="1942342230" sldId="270"/>
            <ac:grpSpMk id="5" creationId="{00000000-0000-0000-0000-000000000000}"/>
          </ac:grpSpMkLst>
        </pc:grpChg>
        <pc:grpChg chg="add mod">
          <ac:chgData name="DeHart, Stephanie" userId="69486e51-f5a3-47fa-a1e8-d600d3da159f" providerId="ADAL" clId="{76169284-5843-4D8F-A094-861EC36AF2EF}" dt="2025-06-02T15:44:45.030" v="1167" actId="164"/>
          <ac:grpSpMkLst>
            <pc:docMk/>
            <pc:sldMk cId="1942342230" sldId="270"/>
            <ac:grpSpMk id="19" creationId="{9F6C6CE2-B03C-4168-84FB-31BAE5C4BE11}"/>
          </ac:grpSpMkLst>
        </pc:grpChg>
        <pc:grpChg chg="add mod">
          <ac:chgData name="DeHart, Stephanie" userId="69486e51-f5a3-47fa-a1e8-d600d3da159f" providerId="ADAL" clId="{76169284-5843-4D8F-A094-861EC36AF2EF}" dt="2025-06-02T15:45:48.680" v="1180" actId="164"/>
          <ac:grpSpMkLst>
            <pc:docMk/>
            <pc:sldMk cId="1942342230" sldId="270"/>
            <ac:grpSpMk id="22" creationId="{3060A011-B4BC-4D54-97FE-D5A5F2421BFF}"/>
          </ac:grpSpMkLst>
        </pc:grpChg>
        <pc:picChg chg="mod topLvl">
          <ac:chgData name="DeHart, Stephanie" userId="69486e51-f5a3-47fa-a1e8-d600d3da159f" providerId="ADAL" clId="{76169284-5843-4D8F-A094-861EC36AF2EF}" dt="2025-06-02T15:43:31.344" v="1154" actId="165"/>
          <ac:picMkLst>
            <pc:docMk/>
            <pc:sldMk cId="1942342230" sldId="270"/>
            <ac:picMk id="3" creationId="{00000000-0000-0000-0000-000000000000}"/>
          </ac:picMkLst>
        </pc:picChg>
        <pc:cxnChg chg="mod topLvl">
          <ac:chgData name="DeHart, Stephanie" userId="69486e51-f5a3-47fa-a1e8-d600d3da159f" providerId="ADAL" clId="{76169284-5843-4D8F-A094-861EC36AF2EF}" dt="2025-06-02T15:44:45.030" v="1167" actId="164"/>
          <ac:cxnSpMkLst>
            <pc:docMk/>
            <pc:sldMk cId="1942342230" sldId="270"/>
            <ac:cxnSpMk id="6" creationId="{25A9373F-0BAD-4D1D-9D9C-6CB7E4D63220}"/>
          </ac:cxnSpMkLst>
        </pc:cxnChg>
        <pc:cxnChg chg="mod topLvl">
          <ac:chgData name="DeHart, Stephanie" userId="69486e51-f5a3-47fa-a1e8-d600d3da159f" providerId="ADAL" clId="{76169284-5843-4D8F-A094-861EC36AF2EF}" dt="2025-06-02T15:45:48.680" v="1180" actId="164"/>
          <ac:cxnSpMkLst>
            <pc:docMk/>
            <pc:sldMk cId="1942342230" sldId="270"/>
            <ac:cxnSpMk id="12" creationId="{BB16B246-D66F-457F-9462-666292A79C4E}"/>
          </ac:cxnSpMkLst>
        </pc:cxnChg>
      </pc:sldChg>
      <pc:sldChg chg="addSp delSp modSp mod modAnim modNotesTx">
        <pc:chgData name="DeHart, Stephanie" userId="69486e51-f5a3-47fa-a1e8-d600d3da159f" providerId="ADAL" clId="{76169284-5843-4D8F-A094-861EC36AF2EF}" dt="2025-06-02T16:10:24.953" v="1793"/>
        <pc:sldMkLst>
          <pc:docMk/>
          <pc:sldMk cId="3216691166" sldId="271"/>
        </pc:sldMkLst>
        <pc:spChg chg="add mod">
          <ac:chgData name="DeHart, Stephanie" userId="69486e51-f5a3-47fa-a1e8-d600d3da159f" providerId="ADAL" clId="{76169284-5843-4D8F-A094-861EC36AF2EF}" dt="2025-06-02T15:48:43.865" v="1201" actId="1038"/>
          <ac:spMkLst>
            <pc:docMk/>
            <pc:sldMk cId="3216691166" sldId="271"/>
            <ac:spMk id="4" creationId="{C9568CA6-B900-49C2-A43F-B016931A301E}"/>
          </ac:spMkLst>
        </pc:spChg>
        <pc:spChg chg="mod">
          <ac:chgData name="DeHart, Stephanie" userId="69486e51-f5a3-47fa-a1e8-d600d3da159f" providerId="ADAL" clId="{76169284-5843-4D8F-A094-861EC36AF2EF}" dt="2025-06-02T14:46:57.552" v="104"/>
          <ac:spMkLst>
            <pc:docMk/>
            <pc:sldMk cId="3216691166" sldId="271"/>
            <ac:spMk id="8" creationId="{6C4C370E-9860-4651-9E05-828FFF0E2FF1}"/>
          </ac:spMkLst>
        </pc:spChg>
        <pc:spChg chg="add mod">
          <ac:chgData name="DeHart, Stephanie" userId="69486e51-f5a3-47fa-a1e8-d600d3da159f" providerId="ADAL" clId="{76169284-5843-4D8F-A094-861EC36AF2EF}" dt="2025-06-02T15:49:31.135" v="1213" actId="14100"/>
          <ac:spMkLst>
            <pc:docMk/>
            <pc:sldMk cId="3216691166" sldId="271"/>
            <ac:spMk id="9" creationId="{974EEE65-9532-46CD-96B6-D5031CCC813F}"/>
          </ac:spMkLst>
        </pc:spChg>
        <pc:spChg chg="add mod">
          <ac:chgData name="DeHart, Stephanie" userId="69486e51-f5a3-47fa-a1e8-d600d3da159f" providerId="ADAL" clId="{76169284-5843-4D8F-A094-861EC36AF2EF}" dt="2025-06-02T15:48:58.215" v="1204" actId="208"/>
          <ac:spMkLst>
            <pc:docMk/>
            <pc:sldMk cId="3216691166" sldId="271"/>
            <ac:spMk id="10" creationId="{F69BCC77-5A81-4417-978E-C68C3BBA9916}"/>
          </ac:spMkLst>
        </pc:spChg>
        <pc:spChg chg="add del mod">
          <ac:chgData name="DeHart, Stephanie" userId="69486e51-f5a3-47fa-a1e8-d600d3da159f" providerId="ADAL" clId="{76169284-5843-4D8F-A094-861EC36AF2EF}" dt="2025-06-02T15:49:07.495" v="1207" actId="478"/>
          <ac:spMkLst>
            <pc:docMk/>
            <pc:sldMk cId="3216691166" sldId="271"/>
            <ac:spMk id="11" creationId="{004C70E0-9EC9-4EF6-9DC4-785329FA8E81}"/>
          </ac:spMkLst>
        </pc:spChg>
        <pc:spChg chg="add mod">
          <ac:chgData name="DeHart, Stephanie" userId="69486e51-f5a3-47fa-a1e8-d600d3da159f" providerId="ADAL" clId="{76169284-5843-4D8F-A094-861EC36AF2EF}" dt="2025-06-02T15:51:12.291" v="1237" actId="14100"/>
          <ac:spMkLst>
            <pc:docMk/>
            <pc:sldMk cId="3216691166" sldId="271"/>
            <ac:spMk id="13" creationId="{78A7E14D-B68E-4140-99D8-723A6A03194C}"/>
          </ac:spMkLst>
        </pc:spChg>
        <pc:grpChg chg="del">
          <ac:chgData name="DeHart, Stephanie" userId="69486e51-f5a3-47fa-a1e8-d600d3da159f" providerId="ADAL" clId="{76169284-5843-4D8F-A094-861EC36AF2EF}" dt="2025-06-02T15:59:19.027" v="1494" actId="165"/>
          <ac:grpSpMkLst>
            <pc:docMk/>
            <pc:sldMk cId="3216691166" sldId="271"/>
            <ac:grpSpMk id="3" creationId="{00000000-0000-0000-0000-000000000000}"/>
          </ac:grpSpMkLst>
        </pc:grpChg>
        <pc:picChg chg="mod topLvl">
          <ac:chgData name="DeHart, Stephanie" userId="69486e51-f5a3-47fa-a1e8-d600d3da159f" providerId="ADAL" clId="{76169284-5843-4D8F-A094-861EC36AF2EF}" dt="2025-06-02T15:59:19.027" v="1494" actId="165"/>
          <ac:picMkLst>
            <pc:docMk/>
            <pc:sldMk cId="3216691166" sldId="271"/>
            <ac:picMk id="2" creationId="{00000000-0000-0000-0000-000000000000}"/>
          </ac:picMkLst>
        </pc:picChg>
        <pc:picChg chg="add del mod">
          <ac:chgData name="DeHart, Stephanie" userId="69486e51-f5a3-47fa-a1e8-d600d3da159f" providerId="ADAL" clId="{76169284-5843-4D8F-A094-861EC36AF2EF}" dt="2025-06-02T15:59:09.889" v="1493"/>
          <ac:picMkLst>
            <pc:docMk/>
            <pc:sldMk cId="3216691166" sldId="271"/>
            <ac:picMk id="14" creationId="{EB2B7DD4-AA85-4C4A-B5FA-A30334EF8B9B}"/>
          </ac:picMkLst>
        </pc:picChg>
        <pc:cxnChg chg="mod topLvl">
          <ac:chgData name="DeHart, Stephanie" userId="69486e51-f5a3-47fa-a1e8-d600d3da159f" providerId="ADAL" clId="{76169284-5843-4D8F-A094-861EC36AF2EF}" dt="2025-06-02T15:59:19.027" v="1494" actId="165"/>
          <ac:cxnSpMkLst>
            <pc:docMk/>
            <pc:sldMk cId="3216691166" sldId="271"/>
            <ac:cxnSpMk id="5" creationId="{00000000-0000-0000-0000-000000000000}"/>
          </ac:cxnSpMkLst>
        </pc:cxnChg>
        <pc:cxnChg chg="add mod">
          <ac:chgData name="DeHart, Stephanie" userId="69486e51-f5a3-47fa-a1e8-d600d3da159f" providerId="ADAL" clId="{76169284-5843-4D8F-A094-861EC36AF2EF}" dt="2025-06-02T16:00:55.536" v="1509" actId="1036"/>
          <ac:cxnSpMkLst>
            <pc:docMk/>
            <pc:sldMk cId="3216691166" sldId="271"/>
            <ac:cxnSpMk id="15" creationId="{C3371D5C-5A52-40B8-BFC1-C1F06E5CE573}"/>
          </ac:cxnSpMkLst>
        </pc:cxnChg>
      </pc:sldChg>
      <pc:sldChg chg="addSp modSp mod modAnim modNotesTx">
        <pc:chgData name="DeHart, Stephanie" userId="69486e51-f5a3-47fa-a1e8-d600d3da159f" providerId="ADAL" clId="{76169284-5843-4D8F-A094-861EC36AF2EF}" dt="2025-06-02T16:10:33.273" v="1800"/>
        <pc:sldMkLst>
          <pc:docMk/>
          <pc:sldMk cId="697433932" sldId="272"/>
        </pc:sldMkLst>
        <pc:spChg chg="mod">
          <ac:chgData name="DeHart, Stephanie" userId="69486e51-f5a3-47fa-a1e8-d600d3da159f" providerId="ADAL" clId="{76169284-5843-4D8F-A094-861EC36AF2EF}" dt="2025-06-02T16:03:18.636" v="1526" actId="164"/>
          <ac:spMkLst>
            <pc:docMk/>
            <pc:sldMk cId="697433932" sldId="272"/>
            <ac:spMk id="2" creationId="{A24B84F6-EB38-4832-83B9-8DBD9BE63D70}"/>
          </ac:spMkLst>
        </pc:spChg>
        <pc:spChg chg="mod">
          <ac:chgData name="DeHart, Stephanie" userId="69486e51-f5a3-47fa-a1e8-d600d3da159f" providerId="ADAL" clId="{76169284-5843-4D8F-A094-861EC36AF2EF}" dt="2025-06-02T14:48:13.714" v="112"/>
          <ac:spMkLst>
            <pc:docMk/>
            <pc:sldMk cId="697433932" sldId="272"/>
            <ac:spMk id="8" creationId="{12CE1552-4003-4DDC-8089-599A1BF1F8B7}"/>
          </ac:spMkLst>
        </pc:spChg>
        <pc:spChg chg="mod">
          <ac:chgData name="DeHart, Stephanie" userId="69486e51-f5a3-47fa-a1e8-d600d3da159f" providerId="ADAL" clId="{76169284-5843-4D8F-A094-861EC36AF2EF}" dt="2025-06-02T16:03:29.520" v="1528" actId="164"/>
          <ac:spMkLst>
            <pc:docMk/>
            <pc:sldMk cId="697433932" sldId="272"/>
            <ac:spMk id="10" creationId="{8A477437-2F33-47D6-8824-B3DC8B7CBA0D}"/>
          </ac:spMkLst>
        </pc:spChg>
        <pc:grpChg chg="add mod">
          <ac:chgData name="DeHart, Stephanie" userId="69486e51-f5a3-47fa-a1e8-d600d3da159f" providerId="ADAL" clId="{76169284-5843-4D8F-A094-861EC36AF2EF}" dt="2025-06-02T16:03:18.636" v="1526" actId="164"/>
          <ac:grpSpMkLst>
            <pc:docMk/>
            <pc:sldMk cId="697433932" sldId="272"/>
            <ac:grpSpMk id="12" creationId="{0552A723-A703-448F-9D02-FFB885FBFDB0}"/>
          </ac:grpSpMkLst>
        </pc:grpChg>
        <pc:grpChg chg="add mod">
          <ac:chgData name="DeHart, Stephanie" userId="69486e51-f5a3-47fa-a1e8-d600d3da159f" providerId="ADAL" clId="{76169284-5843-4D8F-A094-861EC36AF2EF}" dt="2025-06-02T16:03:29.520" v="1528" actId="164"/>
          <ac:grpSpMkLst>
            <pc:docMk/>
            <pc:sldMk cId="697433932" sldId="272"/>
            <ac:grpSpMk id="14" creationId="{E5FC54BA-F523-4FFC-8B58-1319965ED5BD}"/>
          </ac:grpSpMkLst>
        </pc:grpChg>
        <pc:picChg chg="mod">
          <ac:chgData name="DeHart, Stephanie" userId="69486e51-f5a3-47fa-a1e8-d600d3da159f" providerId="ADAL" clId="{76169284-5843-4D8F-A094-861EC36AF2EF}" dt="2025-06-02T16:03:18.636" v="1526" actId="164"/>
          <ac:picMkLst>
            <pc:docMk/>
            <pc:sldMk cId="697433932" sldId="272"/>
            <ac:picMk id="3" creationId="{00000000-0000-0000-0000-000000000000}"/>
          </ac:picMkLst>
        </pc:picChg>
        <pc:picChg chg="mod">
          <ac:chgData name="DeHart, Stephanie" userId="69486e51-f5a3-47fa-a1e8-d600d3da159f" providerId="ADAL" clId="{76169284-5843-4D8F-A094-861EC36AF2EF}" dt="2025-06-02T16:03:29.520" v="1528" actId="164"/>
          <ac:picMkLst>
            <pc:docMk/>
            <pc:sldMk cId="697433932" sldId="272"/>
            <ac:picMk id="4" creationId="{00000000-0000-0000-0000-000000000000}"/>
          </ac:picMkLst>
        </pc:picChg>
        <pc:cxnChg chg="add mod">
          <ac:chgData name="DeHart, Stephanie" userId="69486e51-f5a3-47fa-a1e8-d600d3da159f" providerId="ADAL" clId="{76169284-5843-4D8F-A094-861EC36AF2EF}" dt="2025-06-02T16:03:18.636" v="1526" actId="164"/>
          <ac:cxnSpMkLst>
            <pc:docMk/>
            <pc:sldMk cId="697433932" sldId="272"/>
            <ac:cxnSpMk id="9" creationId="{AFBB2324-EB58-46F3-972D-B7164714C00F}"/>
          </ac:cxnSpMkLst>
        </pc:cxnChg>
        <pc:cxnChg chg="add mod">
          <ac:chgData name="DeHart, Stephanie" userId="69486e51-f5a3-47fa-a1e8-d600d3da159f" providerId="ADAL" clId="{76169284-5843-4D8F-A094-861EC36AF2EF}" dt="2025-06-02T16:03:29.520" v="1528" actId="164"/>
          <ac:cxnSpMkLst>
            <pc:docMk/>
            <pc:sldMk cId="697433932" sldId="272"/>
            <ac:cxnSpMk id="13" creationId="{2A4F986B-0139-46C9-9F62-24A9FE6C3E90}"/>
          </ac:cxnSpMkLst>
        </pc:cxnChg>
      </pc:sldChg>
      <pc:sldChg chg="modSp mod">
        <pc:chgData name="DeHart, Stephanie" userId="69486e51-f5a3-47fa-a1e8-d600d3da159f" providerId="ADAL" clId="{76169284-5843-4D8F-A094-861EC36AF2EF}" dt="2025-06-02T16:04:12.766" v="1533" actId="208"/>
        <pc:sldMkLst>
          <pc:docMk/>
          <pc:sldMk cId="3129620339" sldId="273"/>
        </pc:sldMkLst>
        <pc:spChg chg="mod">
          <ac:chgData name="DeHart, Stephanie" userId="69486e51-f5a3-47fa-a1e8-d600d3da159f" providerId="ADAL" clId="{76169284-5843-4D8F-A094-861EC36AF2EF}" dt="2025-06-02T14:48:26.723" v="116"/>
          <ac:spMkLst>
            <pc:docMk/>
            <pc:sldMk cId="3129620339" sldId="273"/>
            <ac:spMk id="5" creationId="{5D6DDA9B-9FFA-49AE-AF34-0D16B8EB05B0}"/>
          </ac:spMkLst>
        </pc:spChg>
        <pc:spChg chg="mod">
          <ac:chgData name="DeHart, Stephanie" userId="69486e51-f5a3-47fa-a1e8-d600d3da159f" providerId="ADAL" clId="{76169284-5843-4D8F-A094-861EC36AF2EF}" dt="2025-06-02T14:48:33.428" v="118" actId="555"/>
          <ac:spMkLst>
            <pc:docMk/>
            <pc:sldMk cId="3129620339" sldId="273"/>
            <ac:spMk id="127" creationId="{2A649545-CCCC-4AEF-BF87-5580290AF6AD}"/>
          </ac:spMkLst>
        </pc:spChg>
        <pc:spChg chg="mod">
          <ac:chgData name="DeHart, Stephanie" userId="69486e51-f5a3-47fa-a1e8-d600d3da159f" providerId="ADAL" clId="{76169284-5843-4D8F-A094-861EC36AF2EF}" dt="2025-06-02T16:04:10.026" v="1531" actId="208"/>
          <ac:spMkLst>
            <pc:docMk/>
            <pc:sldMk cId="3129620339" sldId="273"/>
            <ac:spMk id="128" creationId="{7FAFD73D-1F57-4DB3-B0F4-3F02532D505D}"/>
          </ac:spMkLst>
        </pc:spChg>
        <pc:spChg chg="mod">
          <ac:chgData name="DeHart, Stephanie" userId="69486e51-f5a3-47fa-a1e8-d600d3da159f" providerId="ADAL" clId="{76169284-5843-4D8F-A094-861EC36AF2EF}" dt="2025-06-02T16:04:10.026" v="1531" actId="208"/>
          <ac:spMkLst>
            <pc:docMk/>
            <pc:sldMk cId="3129620339" sldId="273"/>
            <ac:spMk id="129" creationId="{07D509B6-397C-4BA4-9320-B627DD4478E4}"/>
          </ac:spMkLst>
        </pc:spChg>
        <pc:spChg chg="mod">
          <ac:chgData name="DeHart, Stephanie" userId="69486e51-f5a3-47fa-a1e8-d600d3da159f" providerId="ADAL" clId="{76169284-5843-4D8F-A094-861EC36AF2EF}" dt="2025-06-02T16:04:12.766" v="1533" actId="208"/>
          <ac:spMkLst>
            <pc:docMk/>
            <pc:sldMk cId="3129620339" sldId="273"/>
            <ac:spMk id="200" creationId="{B19F40D4-084C-4342-8CF4-76B0CA83960C}"/>
          </ac:spMkLst>
        </pc:spChg>
      </pc:sldChg>
      <pc:sldChg chg="modSp mod">
        <pc:chgData name="DeHart, Stephanie" userId="69486e51-f5a3-47fa-a1e8-d600d3da159f" providerId="ADAL" clId="{76169284-5843-4D8F-A094-861EC36AF2EF}" dt="2025-06-02T14:48:38.956" v="119"/>
        <pc:sldMkLst>
          <pc:docMk/>
          <pc:sldMk cId="907034482" sldId="274"/>
        </pc:sldMkLst>
        <pc:spChg chg="mod">
          <ac:chgData name="DeHart, Stephanie" userId="69486e51-f5a3-47fa-a1e8-d600d3da159f" providerId="ADAL" clId="{76169284-5843-4D8F-A094-861EC36AF2EF}" dt="2025-06-02T14:48:38.956" v="119"/>
          <ac:spMkLst>
            <pc:docMk/>
            <pc:sldMk cId="907034482" sldId="274"/>
            <ac:spMk id="10" creationId="{01790AC4-901B-459F-A59E-28089964ED50}"/>
          </ac:spMkLst>
        </pc:spChg>
      </pc:sldChg>
      <pc:sldChg chg="modSp mod modAnim">
        <pc:chgData name="DeHart, Stephanie" userId="69486e51-f5a3-47fa-a1e8-d600d3da159f" providerId="ADAL" clId="{76169284-5843-4D8F-A094-861EC36AF2EF}" dt="2025-06-02T16:05:13.002" v="1534"/>
        <pc:sldMkLst>
          <pc:docMk/>
          <pc:sldMk cId="3627679535" sldId="275"/>
        </pc:sldMkLst>
        <pc:spChg chg="mod">
          <ac:chgData name="DeHart, Stephanie" userId="69486e51-f5a3-47fa-a1e8-d600d3da159f" providerId="ADAL" clId="{76169284-5843-4D8F-A094-861EC36AF2EF}" dt="2025-06-02T14:48:44.528" v="120"/>
          <ac:spMkLst>
            <pc:docMk/>
            <pc:sldMk cId="3627679535" sldId="275"/>
            <ac:spMk id="9" creationId="{EFAF255D-D0A0-413A-9A13-12E2A68C9BAE}"/>
          </ac:spMkLst>
        </pc:spChg>
      </pc:sldChg>
      <pc:sldChg chg="modSp mod">
        <pc:chgData name="DeHart, Stephanie" userId="69486e51-f5a3-47fa-a1e8-d600d3da159f" providerId="ADAL" clId="{76169284-5843-4D8F-A094-861EC36AF2EF}" dt="2025-06-02T16:05:56.727" v="1537" actId="208"/>
        <pc:sldMkLst>
          <pc:docMk/>
          <pc:sldMk cId="879300757" sldId="276"/>
        </pc:sldMkLst>
        <pc:spChg chg="mod">
          <ac:chgData name="DeHart, Stephanie" userId="69486e51-f5a3-47fa-a1e8-d600d3da159f" providerId="ADAL" clId="{76169284-5843-4D8F-A094-861EC36AF2EF}" dt="2025-06-02T14:48:47.766" v="121"/>
          <ac:spMkLst>
            <pc:docMk/>
            <pc:sldMk cId="879300757" sldId="276"/>
            <ac:spMk id="5" creationId="{D292F033-B735-403D-9C22-BB4F8BA35FD6}"/>
          </ac:spMkLst>
        </pc:spChg>
        <pc:spChg chg="mod">
          <ac:chgData name="DeHart, Stephanie" userId="69486e51-f5a3-47fa-a1e8-d600d3da159f" providerId="ADAL" clId="{76169284-5843-4D8F-A094-861EC36AF2EF}" dt="2025-06-02T16:05:42.015" v="1535" actId="207"/>
          <ac:spMkLst>
            <pc:docMk/>
            <pc:sldMk cId="879300757" sldId="276"/>
            <ac:spMk id="10" creationId="{993441BD-11AA-4081-A1F3-FEE247E7C495}"/>
          </ac:spMkLst>
        </pc:spChg>
        <pc:spChg chg="mod">
          <ac:chgData name="DeHart, Stephanie" userId="69486e51-f5a3-47fa-a1e8-d600d3da159f" providerId="ADAL" clId="{76169284-5843-4D8F-A094-861EC36AF2EF}" dt="2025-06-02T16:05:42.015" v="1535" actId="207"/>
          <ac:spMkLst>
            <pc:docMk/>
            <pc:sldMk cId="879300757" sldId="276"/>
            <ac:spMk id="11" creationId="{5DDAEBB8-31A6-46EA-A818-36F5A9199173}"/>
          </ac:spMkLst>
        </pc:spChg>
        <pc:spChg chg="mod">
          <ac:chgData name="DeHart, Stephanie" userId="69486e51-f5a3-47fa-a1e8-d600d3da159f" providerId="ADAL" clId="{76169284-5843-4D8F-A094-861EC36AF2EF}" dt="2025-06-02T16:05:42.015" v="1535" actId="207"/>
          <ac:spMkLst>
            <pc:docMk/>
            <pc:sldMk cId="879300757" sldId="276"/>
            <ac:spMk id="12" creationId="{2FAB6407-1997-440F-8046-DDD5A20F9FFD}"/>
          </ac:spMkLst>
        </pc:spChg>
        <pc:spChg chg="mod">
          <ac:chgData name="DeHart, Stephanie" userId="69486e51-f5a3-47fa-a1e8-d600d3da159f" providerId="ADAL" clId="{76169284-5843-4D8F-A094-861EC36AF2EF}" dt="2025-06-02T16:05:42.015" v="1535" actId="207"/>
          <ac:spMkLst>
            <pc:docMk/>
            <pc:sldMk cId="879300757" sldId="276"/>
            <ac:spMk id="13" creationId="{0F68609E-747F-4E72-80A4-534B70811094}"/>
          </ac:spMkLst>
        </pc:spChg>
        <pc:spChg chg="mod">
          <ac:chgData name="DeHart, Stephanie" userId="69486e51-f5a3-47fa-a1e8-d600d3da159f" providerId="ADAL" clId="{76169284-5843-4D8F-A094-861EC36AF2EF}" dt="2025-06-02T16:05:53.239" v="1536" actId="208"/>
          <ac:spMkLst>
            <pc:docMk/>
            <pc:sldMk cId="879300757" sldId="276"/>
            <ac:spMk id="30" creationId="{27725031-7E4B-4886-87A5-D01BCACC41E5}"/>
          </ac:spMkLst>
        </pc:spChg>
        <pc:spChg chg="mod">
          <ac:chgData name="DeHart, Stephanie" userId="69486e51-f5a3-47fa-a1e8-d600d3da159f" providerId="ADAL" clId="{76169284-5843-4D8F-A094-861EC36AF2EF}" dt="2025-06-02T16:05:53.239" v="1536" actId="208"/>
          <ac:spMkLst>
            <pc:docMk/>
            <pc:sldMk cId="879300757" sldId="276"/>
            <ac:spMk id="31" creationId="{2464EB83-8A01-4583-B3E8-545A02705368}"/>
          </ac:spMkLst>
        </pc:spChg>
        <pc:spChg chg="mod">
          <ac:chgData name="DeHart, Stephanie" userId="69486e51-f5a3-47fa-a1e8-d600d3da159f" providerId="ADAL" clId="{76169284-5843-4D8F-A094-861EC36AF2EF}" dt="2025-06-02T16:05:56.727" v="1537" actId="208"/>
          <ac:spMkLst>
            <pc:docMk/>
            <pc:sldMk cId="879300757" sldId="276"/>
            <ac:spMk id="32" creationId="{A0BFD68B-D416-44E0-B55F-2DF5E09C72E0}"/>
          </ac:spMkLst>
        </pc:spChg>
        <pc:spChg chg="mod">
          <ac:chgData name="DeHart, Stephanie" userId="69486e51-f5a3-47fa-a1e8-d600d3da159f" providerId="ADAL" clId="{76169284-5843-4D8F-A094-861EC36AF2EF}" dt="2025-06-02T16:05:53.239" v="1536" actId="208"/>
          <ac:spMkLst>
            <pc:docMk/>
            <pc:sldMk cId="879300757" sldId="276"/>
            <ac:spMk id="33" creationId="{43EAC3BE-688B-4D5A-B261-43B098A0ECCE}"/>
          </ac:spMkLst>
        </pc:spChg>
        <pc:spChg chg="mod">
          <ac:chgData name="DeHart, Stephanie" userId="69486e51-f5a3-47fa-a1e8-d600d3da159f" providerId="ADAL" clId="{76169284-5843-4D8F-A094-861EC36AF2EF}" dt="2025-06-02T16:05:53.239" v="1536" actId="208"/>
          <ac:spMkLst>
            <pc:docMk/>
            <pc:sldMk cId="879300757" sldId="276"/>
            <ac:spMk id="34" creationId="{D1E60E48-D052-49F2-A89C-929F1ABECF35}"/>
          </ac:spMkLst>
        </pc:spChg>
      </pc:sldChg>
      <pc:sldChg chg="modSp mod">
        <pc:chgData name="DeHart, Stephanie" userId="69486e51-f5a3-47fa-a1e8-d600d3da159f" providerId="ADAL" clId="{76169284-5843-4D8F-A094-861EC36AF2EF}" dt="2025-06-02T14:48:57.819" v="125"/>
        <pc:sldMkLst>
          <pc:docMk/>
          <pc:sldMk cId="1336279172" sldId="277"/>
        </pc:sldMkLst>
        <pc:spChg chg="mod">
          <ac:chgData name="DeHart, Stephanie" userId="69486e51-f5a3-47fa-a1e8-d600d3da159f" providerId="ADAL" clId="{76169284-5843-4D8F-A094-861EC36AF2EF}" dt="2025-06-02T14:48:57.819" v="125"/>
          <ac:spMkLst>
            <pc:docMk/>
            <pc:sldMk cId="1336279172" sldId="277"/>
            <ac:spMk id="5" creationId="{0F2A19FF-7C56-42B6-8ED3-50541689A850}"/>
          </ac:spMkLst>
        </pc:spChg>
      </pc:sldChg>
      <pc:sldChg chg="modSp mod">
        <pc:chgData name="DeHart, Stephanie" userId="69486e51-f5a3-47fa-a1e8-d600d3da159f" providerId="ADAL" clId="{76169284-5843-4D8F-A094-861EC36AF2EF}" dt="2025-06-02T16:07:24.243" v="1576" actId="1036"/>
        <pc:sldMkLst>
          <pc:docMk/>
          <pc:sldMk cId="2244121479" sldId="278"/>
        </pc:sldMkLst>
        <pc:spChg chg="mod">
          <ac:chgData name="DeHart, Stephanie" userId="69486e51-f5a3-47fa-a1e8-d600d3da159f" providerId="ADAL" clId="{76169284-5843-4D8F-A094-861EC36AF2EF}" dt="2025-06-02T14:49:00.975" v="126"/>
          <ac:spMkLst>
            <pc:docMk/>
            <pc:sldMk cId="2244121479" sldId="278"/>
            <ac:spMk id="8" creationId="{FC7C735D-ED67-48D7-86A7-8B5B57AA042F}"/>
          </ac:spMkLst>
        </pc:spChg>
        <pc:spChg chg="mod">
          <ac:chgData name="DeHart, Stephanie" userId="69486e51-f5a3-47fa-a1e8-d600d3da159f" providerId="ADAL" clId="{76169284-5843-4D8F-A094-861EC36AF2EF}" dt="2025-06-02T16:07:19.649" v="1568" actId="1035"/>
          <ac:spMkLst>
            <pc:docMk/>
            <pc:sldMk cId="2244121479" sldId="278"/>
            <ac:spMk id="10" creationId="{00000000-0000-0000-0000-000000000000}"/>
          </ac:spMkLst>
        </pc:spChg>
        <pc:spChg chg="mod">
          <ac:chgData name="DeHart, Stephanie" userId="69486e51-f5a3-47fa-a1e8-d600d3da159f" providerId="ADAL" clId="{76169284-5843-4D8F-A094-861EC36AF2EF}" dt="2025-06-02T16:07:24.243" v="1576" actId="1036"/>
          <ac:spMkLst>
            <pc:docMk/>
            <pc:sldMk cId="2244121479" sldId="278"/>
            <ac:spMk id="15" creationId="{00000000-0000-0000-0000-000000000000}"/>
          </ac:spMkLst>
        </pc:spChg>
        <pc:spChg chg="mod">
          <ac:chgData name="DeHart, Stephanie" userId="69486e51-f5a3-47fa-a1e8-d600d3da159f" providerId="ADAL" clId="{76169284-5843-4D8F-A094-861EC36AF2EF}" dt="2025-06-02T16:07:24.243" v="1576" actId="1036"/>
          <ac:spMkLst>
            <pc:docMk/>
            <pc:sldMk cId="2244121479" sldId="278"/>
            <ac:spMk id="16" creationId="{00000000-0000-0000-0000-000000000000}"/>
          </ac:spMkLst>
        </pc:spChg>
        <pc:spChg chg="mod">
          <ac:chgData name="DeHart, Stephanie" userId="69486e51-f5a3-47fa-a1e8-d600d3da159f" providerId="ADAL" clId="{76169284-5843-4D8F-A094-861EC36AF2EF}" dt="2025-06-02T16:07:24.243" v="1576" actId="1036"/>
          <ac:spMkLst>
            <pc:docMk/>
            <pc:sldMk cId="2244121479" sldId="278"/>
            <ac:spMk id="18" creationId="{00000000-0000-0000-0000-000000000000}"/>
          </ac:spMkLst>
        </pc:spChg>
      </pc:sldChg>
      <pc:sldChg chg="addSp delSp modSp add mod modNotesTx">
        <pc:chgData name="DeHart, Stephanie" userId="69486e51-f5a3-47fa-a1e8-d600d3da159f" providerId="ADAL" clId="{76169284-5843-4D8F-A094-861EC36AF2EF}" dt="2025-06-02T14:54:46.171" v="408" actId="207"/>
        <pc:sldMkLst>
          <pc:docMk/>
          <pc:sldMk cId="3809622309" sldId="280"/>
        </pc:sldMkLst>
        <pc:spChg chg="mod ord">
          <ac:chgData name="DeHart, Stephanie" userId="69486e51-f5a3-47fa-a1e8-d600d3da159f" providerId="ADAL" clId="{76169284-5843-4D8F-A094-861EC36AF2EF}" dt="2025-06-02T14:52:20.150" v="152" actId="167"/>
          <ac:spMkLst>
            <pc:docMk/>
            <pc:sldMk cId="3809622309" sldId="280"/>
            <ac:spMk id="2" creationId="{96E63C37-E7B1-4705-B3D6-46B37FDA89A9}"/>
          </ac:spMkLst>
        </pc:spChg>
        <pc:spChg chg="add mod">
          <ac:chgData name="DeHart, Stephanie" userId="69486e51-f5a3-47fa-a1e8-d600d3da159f" providerId="ADAL" clId="{76169284-5843-4D8F-A094-861EC36AF2EF}" dt="2025-06-02T14:54:13.902" v="406" actId="1036"/>
          <ac:spMkLst>
            <pc:docMk/>
            <pc:sldMk cId="3809622309" sldId="280"/>
            <ac:spMk id="8" creationId="{3F4B8146-F739-466A-A8EA-31BA28882CF2}"/>
          </ac:spMkLst>
        </pc:spChg>
        <pc:spChg chg="add mod">
          <ac:chgData name="DeHart, Stephanie" userId="69486e51-f5a3-47fa-a1e8-d600d3da159f" providerId="ADAL" clId="{76169284-5843-4D8F-A094-861EC36AF2EF}" dt="2025-06-02T14:54:13.902" v="406" actId="1036"/>
          <ac:spMkLst>
            <pc:docMk/>
            <pc:sldMk cId="3809622309" sldId="280"/>
            <ac:spMk id="9" creationId="{C9131A67-5B96-4030-8D73-3F769136A0DF}"/>
          </ac:spMkLst>
        </pc:spChg>
        <pc:spChg chg="del">
          <ac:chgData name="DeHart, Stephanie" userId="69486e51-f5a3-47fa-a1e8-d600d3da159f" providerId="ADAL" clId="{76169284-5843-4D8F-A094-861EC36AF2EF}" dt="2025-06-02T14:54:35.635" v="407" actId="478"/>
          <ac:spMkLst>
            <pc:docMk/>
            <pc:sldMk cId="3809622309" sldId="280"/>
            <ac:spMk id="13" creationId="{6CF0D2F1-267E-4A76-AA13-BAC0126341DB}"/>
          </ac:spMkLst>
        </pc:spChg>
        <pc:graphicFrameChg chg="modGraphic">
          <ac:chgData name="DeHart, Stephanie" userId="69486e51-f5a3-47fa-a1e8-d600d3da159f" providerId="ADAL" clId="{76169284-5843-4D8F-A094-861EC36AF2EF}" dt="2025-06-02T14:54:46.171" v="408" actId="207"/>
          <ac:graphicFrameMkLst>
            <pc:docMk/>
            <pc:sldMk cId="3809622309" sldId="280"/>
            <ac:graphicFrameMk id="5" creationId="{A46B49D6-237F-4AAD-A9DB-7963E8470EAB}"/>
          </ac:graphicFrameMkLst>
        </pc:graphicFrameChg>
      </pc:sldChg>
      <pc:sldChg chg="modSp mod">
        <pc:chgData name="DeHart, Stephanie" userId="69486e51-f5a3-47fa-a1e8-d600d3da159f" providerId="ADAL" clId="{76169284-5843-4D8F-A094-861EC36AF2EF}" dt="2025-06-02T16:14:18.688" v="1806" actId="20577"/>
        <pc:sldMkLst>
          <pc:docMk/>
          <pc:sldMk cId="732279014" sldId="281"/>
        </pc:sldMkLst>
        <pc:spChg chg="mod">
          <ac:chgData name="DeHart, Stephanie" userId="69486e51-f5a3-47fa-a1e8-d600d3da159f" providerId="ADAL" clId="{76169284-5843-4D8F-A094-861EC36AF2EF}" dt="2025-06-02T14:49:12.057" v="130"/>
          <ac:spMkLst>
            <pc:docMk/>
            <pc:sldMk cId="732279014" sldId="281"/>
            <ac:spMk id="3" creationId="{91733620-43EB-4CC2-9FCA-7E3E45612ABD}"/>
          </ac:spMkLst>
        </pc:spChg>
        <pc:spChg chg="mod">
          <ac:chgData name="DeHart, Stephanie" userId="69486e51-f5a3-47fa-a1e8-d600d3da159f" providerId="ADAL" clId="{76169284-5843-4D8F-A094-861EC36AF2EF}" dt="2025-06-02T16:08:39.025" v="1734" actId="1035"/>
          <ac:spMkLst>
            <pc:docMk/>
            <pc:sldMk cId="732279014" sldId="281"/>
            <ac:spMk id="21" creationId="{8A95528D-365D-A438-6336-22EADE2132E3}"/>
          </ac:spMkLst>
        </pc:spChg>
        <pc:spChg chg="mod">
          <ac:chgData name="DeHart, Stephanie" userId="69486e51-f5a3-47fa-a1e8-d600d3da159f" providerId="ADAL" clId="{76169284-5843-4D8F-A094-861EC36AF2EF}" dt="2025-06-02T16:14:18.688" v="1806" actId="20577"/>
          <ac:spMkLst>
            <pc:docMk/>
            <pc:sldMk cId="732279014" sldId="281"/>
            <ac:spMk id="158" creationId="{00000000-0000-0000-0000-000000000000}"/>
          </ac:spMkLst>
        </pc:spChg>
      </pc:sldChg>
      <pc:sldChg chg="modSp mod">
        <pc:chgData name="DeHart, Stephanie" userId="69486e51-f5a3-47fa-a1e8-d600d3da159f" providerId="ADAL" clId="{76169284-5843-4D8F-A094-861EC36AF2EF}" dt="2025-06-02T16:15:15.428" v="1818" actId="20577"/>
        <pc:sldMkLst>
          <pc:docMk/>
          <pc:sldMk cId="4070712821" sldId="282"/>
        </pc:sldMkLst>
        <pc:spChg chg="mod">
          <ac:chgData name="DeHart, Stephanie" userId="69486e51-f5a3-47fa-a1e8-d600d3da159f" providerId="ADAL" clId="{76169284-5843-4D8F-A094-861EC36AF2EF}" dt="2025-06-02T14:49:20.790" v="133"/>
          <ac:spMkLst>
            <pc:docMk/>
            <pc:sldMk cId="4070712821" sldId="282"/>
            <ac:spMk id="4" creationId="{89E07248-9F27-44DB-BBE5-846A714C7A65}"/>
          </ac:spMkLst>
        </pc:spChg>
        <pc:spChg chg="mod">
          <ac:chgData name="DeHart, Stephanie" userId="69486e51-f5a3-47fa-a1e8-d600d3da159f" providerId="ADAL" clId="{76169284-5843-4D8F-A094-861EC36AF2EF}" dt="2025-06-02T16:15:15.428" v="1818" actId="20577"/>
          <ac:spMkLst>
            <pc:docMk/>
            <pc:sldMk cId="4070712821" sldId="282"/>
            <ac:spMk id="158" creationId="{00000000-0000-0000-0000-000000000000}"/>
          </ac:spMkLst>
        </pc:spChg>
      </pc:sldChg>
      <pc:sldChg chg="modSp del mod">
        <pc:chgData name="DeHart, Stephanie" userId="69486e51-f5a3-47fa-a1e8-d600d3da159f" providerId="ADAL" clId="{76169284-5843-4D8F-A094-861EC36AF2EF}" dt="2025-06-02T15:37:43.844" v="1053" actId="47"/>
        <pc:sldMkLst>
          <pc:docMk/>
          <pc:sldMk cId="4270927403" sldId="300"/>
        </pc:sldMkLst>
        <pc:spChg chg="mod">
          <ac:chgData name="DeHart, Stephanie" userId="69486e51-f5a3-47fa-a1e8-d600d3da159f" providerId="ADAL" clId="{76169284-5843-4D8F-A094-861EC36AF2EF}" dt="2025-06-02T14:46:13.220" v="92"/>
          <ac:spMkLst>
            <pc:docMk/>
            <pc:sldMk cId="4270927403" sldId="300"/>
            <ac:spMk id="5" creationId="{41557DBF-1F54-4C19-9668-D2562D504836}"/>
          </ac:spMkLst>
        </pc:spChg>
      </pc:sldChg>
      <pc:sldChg chg="modSp del mod">
        <pc:chgData name="DeHart, Stephanie" userId="69486e51-f5a3-47fa-a1e8-d600d3da159f" providerId="ADAL" clId="{76169284-5843-4D8F-A094-861EC36AF2EF}" dt="2025-06-02T15:35:46.387" v="1010" actId="47"/>
        <pc:sldMkLst>
          <pc:docMk/>
          <pc:sldMk cId="2749562274" sldId="301"/>
        </pc:sldMkLst>
        <pc:spChg chg="mod">
          <ac:chgData name="DeHart, Stephanie" userId="69486e51-f5a3-47fa-a1e8-d600d3da159f" providerId="ADAL" clId="{76169284-5843-4D8F-A094-861EC36AF2EF}" dt="2025-06-02T14:46:15.508" v="93"/>
          <ac:spMkLst>
            <pc:docMk/>
            <pc:sldMk cId="2749562274" sldId="301"/>
            <ac:spMk id="7" creationId="{DA5BED99-DDEC-40D6-AD16-082A640973E5}"/>
          </ac:spMkLst>
        </pc:spChg>
      </pc:sldChg>
      <pc:sldChg chg="modSp del mod">
        <pc:chgData name="DeHart, Stephanie" userId="69486e51-f5a3-47fa-a1e8-d600d3da159f" providerId="ADAL" clId="{76169284-5843-4D8F-A094-861EC36AF2EF}" dt="2025-06-02T15:30:00.239" v="951" actId="47"/>
        <pc:sldMkLst>
          <pc:docMk/>
          <pc:sldMk cId="622091454" sldId="307"/>
        </pc:sldMkLst>
        <pc:spChg chg="mod">
          <ac:chgData name="DeHart, Stephanie" userId="69486e51-f5a3-47fa-a1e8-d600d3da159f" providerId="ADAL" clId="{76169284-5843-4D8F-A094-861EC36AF2EF}" dt="2025-06-02T14:46:07.263" v="90"/>
          <ac:spMkLst>
            <pc:docMk/>
            <pc:sldMk cId="622091454" sldId="307"/>
            <ac:spMk id="2" creationId="{4A18DF00-32D2-4239-AA52-2415955D63BB}"/>
          </ac:spMkLst>
        </pc:spChg>
      </pc:sldChg>
      <pc:sldChg chg="modSp del mod">
        <pc:chgData name="DeHart, Stephanie" userId="69486e51-f5a3-47fa-a1e8-d600d3da159f" providerId="ADAL" clId="{76169284-5843-4D8F-A094-861EC36AF2EF}" dt="2025-06-02T15:38:01.389" v="1054" actId="47"/>
        <pc:sldMkLst>
          <pc:docMk/>
          <pc:sldMk cId="1770560856" sldId="314"/>
        </pc:sldMkLst>
        <pc:spChg chg="mod">
          <ac:chgData name="DeHart, Stephanie" userId="69486e51-f5a3-47fa-a1e8-d600d3da159f" providerId="ADAL" clId="{76169284-5843-4D8F-A094-861EC36AF2EF}" dt="2025-06-02T14:46:17.676" v="94"/>
          <ac:spMkLst>
            <pc:docMk/>
            <pc:sldMk cId="1770560856" sldId="314"/>
            <ac:spMk id="4" creationId="{C4927B11-F65F-48C1-8CEC-079FB05A843A}"/>
          </ac:spMkLst>
        </pc:spChg>
      </pc:sldChg>
      <pc:sldChg chg="modSp mod">
        <pc:chgData name="DeHart, Stephanie" userId="69486e51-f5a3-47fa-a1e8-d600d3da159f" providerId="ADAL" clId="{76169284-5843-4D8F-A094-861EC36AF2EF}" dt="2025-06-02T16:06:51.507" v="1539" actId="113"/>
        <pc:sldMkLst>
          <pc:docMk/>
          <pc:sldMk cId="2533574990" sldId="327"/>
        </pc:sldMkLst>
        <pc:spChg chg="mod">
          <ac:chgData name="DeHart, Stephanie" userId="69486e51-f5a3-47fa-a1e8-d600d3da159f" providerId="ADAL" clId="{76169284-5843-4D8F-A094-861EC36AF2EF}" dt="2025-06-02T16:06:51.507" v="1539" actId="113"/>
          <ac:spMkLst>
            <pc:docMk/>
            <pc:sldMk cId="2533574990" sldId="327"/>
            <ac:spMk id="3" creationId="{51CFA360-360D-4C81-8CD7-26A15258EAA2}"/>
          </ac:spMkLst>
        </pc:spChg>
        <pc:spChg chg="mod">
          <ac:chgData name="DeHart, Stephanie" userId="69486e51-f5a3-47fa-a1e8-d600d3da159f" providerId="ADAL" clId="{76169284-5843-4D8F-A094-861EC36AF2EF}" dt="2025-06-02T14:48:53.149" v="123"/>
          <ac:spMkLst>
            <pc:docMk/>
            <pc:sldMk cId="2533574990" sldId="327"/>
            <ac:spMk id="6" creationId="{71A8EE08-4392-4508-A12A-7F73835D156E}"/>
          </ac:spMkLst>
        </pc:spChg>
      </pc:sldChg>
      <pc:sldChg chg="modSp mod">
        <pc:chgData name="DeHart, Stephanie" userId="69486e51-f5a3-47fa-a1e8-d600d3da159f" providerId="ADAL" clId="{76169284-5843-4D8F-A094-861EC36AF2EF}" dt="2025-06-02T14:48:55.395" v="124"/>
        <pc:sldMkLst>
          <pc:docMk/>
          <pc:sldMk cId="1985631671" sldId="328"/>
        </pc:sldMkLst>
        <pc:spChg chg="mod">
          <ac:chgData name="DeHart, Stephanie" userId="69486e51-f5a3-47fa-a1e8-d600d3da159f" providerId="ADAL" clId="{76169284-5843-4D8F-A094-861EC36AF2EF}" dt="2025-06-02T14:48:55.395" v="124"/>
          <ac:spMkLst>
            <pc:docMk/>
            <pc:sldMk cId="1985631671" sldId="328"/>
            <ac:spMk id="6" creationId="{BF9C93C2-EDF9-46DC-BE4F-671A253F813E}"/>
          </ac:spMkLst>
        </pc:spChg>
      </pc:sldChg>
      <pc:sldChg chg="modSp mod">
        <pc:chgData name="DeHart, Stephanie" userId="69486e51-f5a3-47fa-a1e8-d600d3da159f" providerId="ADAL" clId="{76169284-5843-4D8F-A094-861EC36AF2EF}" dt="2025-06-02T15:38:20.273" v="1055" actId="113"/>
        <pc:sldMkLst>
          <pc:docMk/>
          <pc:sldMk cId="2667812288" sldId="330"/>
        </pc:sldMkLst>
        <pc:spChg chg="mod">
          <ac:chgData name="DeHart, Stephanie" userId="69486e51-f5a3-47fa-a1e8-d600d3da159f" providerId="ADAL" clId="{76169284-5843-4D8F-A094-861EC36AF2EF}" dt="2025-06-02T14:46:41.424" v="97"/>
          <ac:spMkLst>
            <pc:docMk/>
            <pc:sldMk cId="2667812288" sldId="330"/>
            <ac:spMk id="4" creationId="{AA914264-1F49-4474-962C-157667E812B1}"/>
          </ac:spMkLst>
        </pc:spChg>
        <pc:spChg chg="mod">
          <ac:chgData name="DeHart, Stephanie" userId="69486e51-f5a3-47fa-a1e8-d600d3da159f" providerId="ADAL" clId="{76169284-5843-4D8F-A094-861EC36AF2EF}" dt="2025-06-02T15:38:20.273" v="1055" actId="113"/>
          <ac:spMkLst>
            <pc:docMk/>
            <pc:sldMk cId="2667812288" sldId="330"/>
            <ac:spMk id="61" creationId="{991CB451-0291-492C-A12F-7BC05B184AA4}"/>
          </ac:spMkLst>
        </pc:spChg>
        <pc:spChg chg="mod">
          <ac:chgData name="DeHart, Stephanie" userId="69486e51-f5a3-47fa-a1e8-d600d3da159f" providerId="ADAL" clId="{76169284-5843-4D8F-A094-861EC36AF2EF}" dt="2025-06-02T15:38:20.273" v="1055" actId="113"/>
          <ac:spMkLst>
            <pc:docMk/>
            <pc:sldMk cId="2667812288" sldId="330"/>
            <ac:spMk id="62" creationId="{72EAD870-6461-4FE2-A07B-B90CA1114D92}"/>
          </ac:spMkLst>
        </pc:spChg>
        <pc:spChg chg="mod">
          <ac:chgData name="DeHart, Stephanie" userId="69486e51-f5a3-47fa-a1e8-d600d3da159f" providerId="ADAL" clId="{76169284-5843-4D8F-A094-861EC36AF2EF}" dt="2025-06-02T15:38:20.273" v="1055" actId="113"/>
          <ac:spMkLst>
            <pc:docMk/>
            <pc:sldMk cId="2667812288" sldId="330"/>
            <ac:spMk id="63" creationId="{25B937AD-61AA-4073-9D21-DB8EADDD4845}"/>
          </ac:spMkLst>
        </pc:spChg>
        <pc:spChg chg="mod">
          <ac:chgData name="DeHart, Stephanie" userId="69486e51-f5a3-47fa-a1e8-d600d3da159f" providerId="ADAL" clId="{76169284-5843-4D8F-A094-861EC36AF2EF}" dt="2025-06-02T15:38:20.273" v="1055" actId="113"/>
          <ac:spMkLst>
            <pc:docMk/>
            <pc:sldMk cId="2667812288" sldId="330"/>
            <ac:spMk id="64" creationId="{F8A94748-728A-4195-9EF6-C374A981D9D0}"/>
          </ac:spMkLst>
        </pc:spChg>
        <pc:spChg chg="mod">
          <ac:chgData name="DeHart, Stephanie" userId="69486e51-f5a3-47fa-a1e8-d600d3da159f" providerId="ADAL" clId="{76169284-5843-4D8F-A094-861EC36AF2EF}" dt="2025-06-02T15:38:20.273" v="1055" actId="113"/>
          <ac:spMkLst>
            <pc:docMk/>
            <pc:sldMk cId="2667812288" sldId="330"/>
            <ac:spMk id="65" creationId="{35D9BAB8-0F60-4925-861A-5CADC10765A8}"/>
          </ac:spMkLst>
        </pc:spChg>
        <pc:spChg chg="mod">
          <ac:chgData name="DeHart, Stephanie" userId="69486e51-f5a3-47fa-a1e8-d600d3da159f" providerId="ADAL" clId="{76169284-5843-4D8F-A094-861EC36AF2EF}" dt="2025-06-02T15:38:20.273" v="1055" actId="113"/>
          <ac:spMkLst>
            <pc:docMk/>
            <pc:sldMk cId="2667812288" sldId="330"/>
            <ac:spMk id="66" creationId="{7149F778-96D6-4AE3-A435-7426C0F570F8}"/>
          </ac:spMkLst>
        </pc:spChg>
      </pc:sldChg>
      <pc:sldChg chg="modSp mod">
        <pc:chgData name="DeHart, Stephanie" userId="69486e51-f5a3-47fa-a1e8-d600d3da159f" providerId="ADAL" clId="{76169284-5843-4D8F-A094-861EC36AF2EF}" dt="2025-06-02T16:06:21.552" v="1538" actId="208"/>
        <pc:sldMkLst>
          <pc:docMk/>
          <pc:sldMk cId="3439067179" sldId="331"/>
        </pc:sldMkLst>
        <pc:spChg chg="mod">
          <ac:chgData name="DeHart, Stephanie" userId="69486e51-f5a3-47fa-a1e8-d600d3da159f" providerId="ADAL" clId="{76169284-5843-4D8F-A094-861EC36AF2EF}" dt="2025-06-02T14:48:50.848" v="122"/>
          <ac:spMkLst>
            <pc:docMk/>
            <pc:sldMk cId="3439067179" sldId="331"/>
            <ac:spMk id="7" creationId="{DC7C508D-AE99-4FCD-AA26-31E0F9EE7FDB}"/>
          </ac:spMkLst>
        </pc:spChg>
        <pc:spChg chg="mod">
          <ac:chgData name="DeHart, Stephanie" userId="69486e51-f5a3-47fa-a1e8-d600d3da159f" providerId="ADAL" clId="{76169284-5843-4D8F-A094-861EC36AF2EF}" dt="2025-06-02T16:06:21.552" v="1538" actId="208"/>
          <ac:spMkLst>
            <pc:docMk/>
            <pc:sldMk cId="3439067179" sldId="331"/>
            <ac:spMk id="30" creationId="{CFA854DF-9C47-5E32-F2FF-14829EA5AB6D}"/>
          </ac:spMkLst>
        </pc:spChg>
        <pc:spChg chg="mod">
          <ac:chgData name="DeHart, Stephanie" userId="69486e51-f5a3-47fa-a1e8-d600d3da159f" providerId="ADAL" clId="{76169284-5843-4D8F-A094-861EC36AF2EF}" dt="2025-06-02T16:06:21.552" v="1538" actId="208"/>
          <ac:spMkLst>
            <pc:docMk/>
            <pc:sldMk cId="3439067179" sldId="331"/>
            <ac:spMk id="31" creationId="{F2B70FB8-64EE-0278-FCF3-D1BBD0C532ED}"/>
          </ac:spMkLst>
        </pc:spChg>
        <pc:spChg chg="mod">
          <ac:chgData name="DeHart, Stephanie" userId="69486e51-f5a3-47fa-a1e8-d600d3da159f" providerId="ADAL" clId="{76169284-5843-4D8F-A094-861EC36AF2EF}" dt="2025-06-02T16:06:21.552" v="1538" actId="208"/>
          <ac:spMkLst>
            <pc:docMk/>
            <pc:sldMk cId="3439067179" sldId="331"/>
            <ac:spMk id="32" creationId="{38741F5E-C3AE-07DD-F82C-E881F076F53A}"/>
          </ac:spMkLst>
        </pc:spChg>
        <pc:spChg chg="mod">
          <ac:chgData name="DeHart, Stephanie" userId="69486e51-f5a3-47fa-a1e8-d600d3da159f" providerId="ADAL" clId="{76169284-5843-4D8F-A094-861EC36AF2EF}" dt="2025-06-02T16:06:21.552" v="1538" actId="208"/>
          <ac:spMkLst>
            <pc:docMk/>
            <pc:sldMk cId="3439067179" sldId="331"/>
            <ac:spMk id="33" creationId="{3260F886-DD68-9308-4957-0ED6AC2E884D}"/>
          </ac:spMkLst>
        </pc:spChg>
        <pc:spChg chg="mod">
          <ac:chgData name="DeHart, Stephanie" userId="69486e51-f5a3-47fa-a1e8-d600d3da159f" providerId="ADAL" clId="{76169284-5843-4D8F-A094-861EC36AF2EF}" dt="2025-06-02T16:06:21.552" v="1538" actId="208"/>
          <ac:spMkLst>
            <pc:docMk/>
            <pc:sldMk cId="3439067179" sldId="331"/>
            <ac:spMk id="34" creationId="{CCE77F4B-73A6-A2D3-6544-4B8820168644}"/>
          </ac:spMkLst>
        </pc:spChg>
      </pc:sldChg>
      <pc:sldChg chg="modSp mod">
        <pc:chgData name="DeHart, Stephanie" userId="69486e51-f5a3-47fa-a1e8-d600d3da159f" providerId="ADAL" clId="{76169284-5843-4D8F-A094-861EC36AF2EF}" dt="2025-06-02T14:45:49.149" v="84"/>
        <pc:sldMkLst>
          <pc:docMk/>
          <pc:sldMk cId="4116720449" sldId="345"/>
        </pc:sldMkLst>
        <pc:spChg chg="mod">
          <ac:chgData name="DeHart, Stephanie" userId="69486e51-f5a3-47fa-a1e8-d600d3da159f" providerId="ADAL" clId="{76169284-5843-4D8F-A094-861EC36AF2EF}" dt="2025-06-02T14:45:49.149" v="84"/>
          <ac:spMkLst>
            <pc:docMk/>
            <pc:sldMk cId="4116720449" sldId="345"/>
            <ac:spMk id="2" creationId="{B2D0E12E-0A83-4EE2-BF6A-C18565EA69DF}"/>
          </ac:spMkLst>
        </pc:spChg>
      </pc:sldChg>
      <pc:sldChg chg="modSp mod">
        <pc:chgData name="DeHart, Stephanie" userId="69486e51-f5a3-47fa-a1e8-d600d3da159f" providerId="ADAL" clId="{76169284-5843-4D8F-A094-861EC36AF2EF}" dt="2025-06-02T14:45:52.328" v="85"/>
        <pc:sldMkLst>
          <pc:docMk/>
          <pc:sldMk cId="3620004802" sldId="346"/>
        </pc:sldMkLst>
        <pc:spChg chg="mod">
          <ac:chgData name="DeHart, Stephanie" userId="69486e51-f5a3-47fa-a1e8-d600d3da159f" providerId="ADAL" clId="{76169284-5843-4D8F-A094-861EC36AF2EF}" dt="2025-06-02T14:45:52.328" v="85"/>
          <ac:spMkLst>
            <pc:docMk/>
            <pc:sldMk cId="3620004802" sldId="346"/>
            <ac:spMk id="4" creationId="{8707F489-FF17-4EC0-999D-2EFABA96479E}"/>
          </ac:spMkLst>
        </pc:spChg>
      </pc:sldChg>
      <pc:sldChg chg="modSp mod">
        <pc:chgData name="DeHart, Stephanie" userId="69486e51-f5a3-47fa-a1e8-d600d3da159f" providerId="ADAL" clId="{76169284-5843-4D8F-A094-861EC36AF2EF}" dt="2025-06-02T14:45:55.152" v="86"/>
        <pc:sldMkLst>
          <pc:docMk/>
          <pc:sldMk cId="9230410" sldId="347"/>
        </pc:sldMkLst>
        <pc:spChg chg="mod">
          <ac:chgData name="DeHart, Stephanie" userId="69486e51-f5a3-47fa-a1e8-d600d3da159f" providerId="ADAL" clId="{76169284-5843-4D8F-A094-861EC36AF2EF}" dt="2025-06-02T14:45:55.152" v="86"/>
          <ac:spMkLst>
            <pc:docMk/>
            <pc:sldMk cId="9230410" sldId="347"/>
            <ac:spMk id="3" creationId="{5416CE71-CA64-4B38-A7FE-E1EAF1BE6161}"/>
          </ac:spMkLst>
        </pc:spChg>
      </pc:sldChg>
      <pc:sldChg chg="modSp mod modNotesTx">
        <pc:chgData name="DeHart, Stephanie" userId="69486e51-f5a3-47fa-a1e8-d600d3da159f" providerId="ADAL" clId="{76169284-5843-4D8F-A094-861EC36AF2EF}" dt="2025-06-02T15:28:52.123" v="941" actId="20577"/>
        <pc:sldMkLst>
          <pc:docMk/>
          <pc:sldMk cId="1897838150" sldId="348"/>
        </pc:sldMkLst>
        <pc:spChg chg="mod">
          <ac:chgData name="DeHart, Stephanie" userId="69486e51-f5a3-47fa-a1e8-d600d3da159f" providerId="ADAL" clId="{76169284-5843-4D8F-A094-861EC36AF2EF}" dt="2025-06-02T14:45:58.036" v="87"/>
          <ac:spMkLst>
            <pc:docMk/>
            <pc:sldMk cId="1897838150" sldId="348"/>
            <ac:spMk id="3" creationId="{E04A211E-838D-405E-BCF4-89E04B121C22}"/>
          </ac:spMkLst>
        </pc:spChg>
        <pc:spChg chg="mod">
          <ac:chgData name="DeHart, Stephanie" userId="69486e51-f5a3-47fa-a1e8-d600d3da159f" providerId="ADAL" clId="{76169284-5843-4D8F-A094-861EC36AF2EF}" dt="2025-06-02T15:28:39.172" v="938" actId="403"/>
          <ac:spMkLst>
            <pc:docMk/>
            <pc:sldMk cId="1897838150" sldId="348"/>
            <ac:spMk id="158" creationId="{FF3F5A51-50A0-991B-2869-1CBAF332C028}"/>
          </ac:spMkLst>
        </pc:spChg>
      </pc:sldChg>
      <pc:sldChg chg="modSp mod">
        <pc:chgData name="DeHart, Stephanie" userId="69486e51-f5a3-47fa-a1e8-d600d3da159f" providerId="ADAL" clId="{76169284-5843-4D8F-A094-861EC36AF2EF}" dt="2025-06-02T14:46:04.045" v="89"/>
        <pc:sldMkLst>
          <pc:docMk/>
          <pc:sldMk cId="2940731589" sldId="349"/>
        </pc:sldMkLst>
        <pc:spChg chg="mod">
          <ac:chgData name="DeHart, Stephanie" userId="69486e51-f5a3-47fa-a1e8-d600d3da159f" providerId="ADAL" clId="{76169284-5843-4D8F-A094-861EC36AF2EF}" dt="2025-06-02T14:46:04.045" v="89"/>
          <ac:spMkLst>
            <pc:docMk/>
            <pc:sldMk cId="2940731589" sldId="349"/>
            <ac:spMk id="3" creationId="{3CD37C2A-A6E6-4753-BC9A-43DD639F713A}"/>
          </ac:spMkLst>
        </pc:spChg>
      </pc:sldChg>
      <pc:sldChg chg="modSp mod">
        <pc:chgData name="DeHart, Stephanie" userId="69486e51-f5a3-47fa-a1e8-d600d3da159f" providerId="ADAL" clId="{76169284-5843-4D8F-A094-861EC36AF2EF}" dt="2025-06-02T14:46:01.487" v="88"/>
        <pc:sldMkLst>
          <pc:docMk/>
          <pc:sldMk cId="475707471" sldId="350"/>
        </pc:sldMkLst>
        <pc:spChg chg="mod">
          <ac:chgData name="DeHart, Stephanie" userId="69486e51-f5a3-47fa-a1e8-d600d3da159f" providerId="ADAL" clId="{76169284-5843-4D8F-A094-861EC36AF2EF}" dt="2025-06-02T14:46:01.487" v="88"/>
          <ac:spMkLst>
            <pc:docMk/>
            <pc:sldMk cId="475707471" sldId="350"/>
            <ac:spMk id="16" creationId="{5C46C16E-2C15-4907-9A64-BD8DD3FDB256}"/>
          </ac:spMkLst>
        </pc:spChg>
      </pc:sldChg>
      <pc:sldChg chg="modSp mod">
        <pc:chgData name="DeHart, Stephanie" userId="69486e51-f5a3-47fa-a1e8-d600d3da159f" providerId="ADAL" clId="{76169284-5843-4D8F-A094-861EC36AF2EF}" dt="2025-06-02T14:43:30.718" v="25" actId="20577"/>
        <pc:sldMkLst>
          <pc:docMk/>
          <pc:sldMk cId="1640890637" sldId="351"/>
        </pc:sldMkLst>
        <pc:spChg chg="mod">
          <ac:chgData name="DeHart, Stephanie" userId="69486e51-f5a3-47fa-a1e8-d600d3da159f" providerId="ADAL" clId="{76169284-5843-4D8F-A094-861EC36AF2EF}" dt="2025-06-02T14:43:30.718" v="25" actId="20577"/>
          <ac:spMkLst>
            <pc:docMk/>
            <pc:sldMk cId="1640890637" sldId="351"/>
            <ac:spMk id="2" creationId="{09D65198-2667-4F09-BC7B-8FC0E18DD5CD}"/>
          </ac:spMkLst>
        </pc:spChg>
        <pc:spChg chg="mod">
          <ac:chgData name="DeHart, Stephanie" userId="69486e51-f5a3-47fa-a1e8-d600d3da159f" providerId="ADAL" clId="{76169284-5843-4D8F-A094-861EC36AF2EF}" dt="2025-06-02T04:50:52.729" v="2" actId="20577"/>
          <ac:spMkLst>
            <pc:docMk/>
            <pc:sldMk cId="1640890637" sldId="351"/>
            <ac:spMk id="3" creationId="{1FE3B1CE-1BFD-4EA2-92DE-CC2FBA0C9313}"/>
          </ac:spMkLst>
        </pc:spChg>
      </pc:sldChg>
      <pc:sldChg chg="modSp mod">
        <pc:chgData name="DeHart, Stephanie" userId="69486e51-f5a3-47fa-a1e8-d600d3da159f" providerId="ADAL" clId="{76169284-5843-4D8F-A094-861EC36AF2EF}" dt="2025-06-02T14:44:58.367" v="68"/>
        <pc:sldMkLst>
          <pc:docMk/>
          <pc:sldMk cId="2775132639" sldId="352"/>
        </pc:sldMkLst>
        <pc:spChg chg="mod">
          <ac:chgData name="DeHart, Stephanie" userId="69486e51-f5a3-47fa-a1e8-d600d3da159f" providerId="ADAL" clId="{76169284-5843-4D8F-A094-861EC36AF2EF}" dt="2025-06-02T14:44:58.367" v="68"/>
          <ac:spMkLst>
            <pc:docMk/>
            <pc:sldMk cId="2775132639" sldId="352"/>
            <ac:spMk id="2" creationId="{47F72517-71D8-4ED3-AFFE-0D9BE5BD4190}"/>
          </ac:spMkLst>
        </pc:spChg>
        <pc:spChg chg="mod">
          <ac:chgData name="DeHart, Stephanie" userId="69486e51-f5a3-47fa-a1e8-d600d3da159f" providerId="ADAL" clId="{76169284-5843-4D8F-A094-861EC36AF2EF}" dt="2025-06-02T14:44:57.115" v="67"/>
          <ac:spMkLst>
            <pc:docMk/>
            <pc:sldMk cId="2775132639" sldId="352"/>
            <ac:spMk id="3" creationId="{44B43105-BE23-464D-8657-0F719ADB80BA}"/>
          </ac:spMkLst>
        </pc:spChg>
      </pc:sldChg>
      <pc:sldChg chg="modSp mod">
        <pc:chgData name="DeHart, Stephanie" userId="69486e51-f5a3-47fa-a1e8-d600d3da159f" providerId="ADAL" clId="{76169284-5843-4D8F-A094-861EC36AF2EF}" dt="2025-06-02T14:45:07.329" v="71"/>
        <pc:sldMkLst>
          <pc:docMk/>
          <pc:sldMk cId="3495327381" sldId="353"/>
        </pc:sldMkLst>
        <pc:spChg chg="mod">
          <ac:chgData name="DeHart, Stephanie" userId="69486e51-f5a3-47fa-a1e8-d600d3da159f" providerId="ADAL" clId="{76169284-5843-4D8F-A094-861EC36AF2EF}" dt="2025-06-02T14:45:07.329" v="71"/>
          <ac:spMkLst>
            <pc:docMk/>
            <pc:sldMk cId="3495327381" sldId="353"/>
            <ac:spMk id="2" creationId="{0DF947AE-2F56-45D5-9AD3-5C694BE25D45}"/>
          </ac:spMkLst>
        </pc:spChg>
        <pc:spChg chg="mod">
          <ac:chgData name="DeHart, Stephanie" userId="69486e51-f5a3-47fa-a1e8-d600d3da159f" providerId="ADAL" clId="{76169284-5843-4D8F-A094-861EC36AF2EF}" dt="2025-06-02T14:45:05.979" v="70"/>
          <ac:spMkLst>
            <pc:docMk/>
            <pc:sldMk cId="3495327381" sldId="353"/>
            <ac:spMk id="3" creationId="{99C62400-82B0-46F1-BD10-BABC2B3DDEC2}"/>
          </ac:spMkLst>
        </pc:spChg>
      </pc:sldChg>
      <pc:sldChg chg="modSp mod">
        <pc:chgData name="DeHart, Stephanie" userId="69486e51-f5a3-47fa-a1e8-d600d3da159f" providerId="ADAL" clId="{76169284-5843-4D8F-A094-861EC36AF2EF}" dt="2025-06-02T14:45:20.608" v="75"/>
        <pc:sldMkLst>
          <pc:docMk/>
          <pc:sldMk cId="2298432632" sldId="354"/>
        </pc:sldMkLst>
        <pc:spChg chg="mod">
          <ac:chgData name="DeHart, Stephanie" userId="69486e51-f5a3-47fa-a1e8-d600d3da159f" providerId="ADAL" clId="{76169284-5843-4D8F-A094-861EC36AF2EF}" dt="2025-06-02T14:45:20.608" v="75"/>
          <ac:spMkLst>
            <pc:docMk/>
            <pc:sldMk cId="2298432632" sldId="354"/>
            <ac:spMk id="2" creationId="{42D8CCBE-9320-47F5-BCAF-4E8677A7A1E0}"/>
          </ac:spMkLst>
        </pc:spChg>
        <pc:spChg chg="mod">
          <ac:chgData name="DeHart, Stephanie" userId="69486e51-f5a3-47fa-a1e8-d600d3da159f" providerId="ADAL" clId="{76169284-5843-4D8F-A094-861EC36AF2EF}" dt="2025-06-02T14:45:18.698" v="74"/>
          <ac:spMkLst>
            <pc:docMk/>
            <pc:sldMk cId="2298432632" sldId="354"/>
            <ac:spMk id="3" creationId="{6E87440F-F2AF-48C7-867A-3450E27F146C}"/>
          </ac:spMkLst>
        </pc:spChg>
      </pc:sldChg>
      <pc:sldChg chg="modSp mod">
        <pc:chgData name="DeHart, Stephanie" userId="69486e51-f5a3-47fa-a1e8-d600d3da159f" providerId="ADAL" clId="{76169284-5843-4D8F-A094-861EC36AF2EF}" dt="2025-06-02T14:46:38.616" v="96"/>
        <pc:sldMkLst>
          <pc:docMk/>
          <pc:sldMk cId="402493790" sldId="355"/>
        </pc:sldMkLst>
        <pc:spChg chg="mod">
          <ac:chgData name="DeHart, Stephanie" userId="69486e51-f5a3-47fa-a1e8-d600d3da159f" providerId="ADAL" clId="{76169284-5843-4D8F-A094-861EC36AF2EF}" dt="2025-06-02T14:46:38.616" v="96"/>
          <ac:spMkLst>
            <pc:docMk/>
            <pc:sldMk cId="402493790" sldId="355"/>
            <ac:spMk id="2" creationId="{960841FA-A1E4-4EA2-A151-7B94373D6D92}"/>
          </ac:spMkLst>
        </pc:spChg>
        <pc:spChg chg="mod">
          <ac:chgData name="DeHart, Stephanie" userId="69486e51-f5a3-47fa-a1e8-d600d3da159f" providerId="ADAL" clId="{76169284-5843-4D8F-A094-861EC36AF2EF}" dt="2025-06-02T14:46:37.458" v="95"/>
          <ac:spMkLst>
            <pc:docMk/>
            <pc:sldMk cId="402493790" sldId="355"/>
            <ac:spMk id="3" creationId="{9BBCD3AC-90B3-41AB-B603-C07CCE6382D4}"/>
          </ac:spMkLst>
        </pc:spChg>
      </pc:sldChg>
      <pc:sldChg chg="modSp mod">
        <pc:chgData name="DeHart, Stephanie" userId="69486e51-f5a3-47fa-a1e8-d600d3da159f" providerId="ADAL" clId="{76169284-5843-4D8F-A094-861EC36AF2EF}" dt="2025-06-02T14:46:50.944" v="101"/>
        <pc:sldMkLst>
          <pc:docMk/>
          <pc:sldMk cId="1348416154" sldId="356"/>
        </pc:sldMkLst>
        <pc:spChg chg="mod">
          <ac:chgData name="DeHart, Stephanie" userId="69486e51-f5a3-47fa-a1e8-d600d3da159f" providerId="ADAL" clId="{76169284-5843-4D8F-A094-861EC36AF2EF}" dt="2025-06-02T14:46:50.944" v="101"/>
          <ac:spMkLst>
            <pc:docMk/>
            <pc:sldMk cId="1348416154" sldId="356"/>
            <ac:spMk id="2" creationId="{ED297432-3168-4C93-9015-F2C773005F62}"/>
          </ac:spMkLst>
        </pc:spChg>
      </pc:sldChg>
      <pc:sldChg chg="modSp mod">
        <pc:chgData name="DeHart, Stephanie" userId="69486e51-f5a3-47fa-a1e8-d600d3da159f" providerId="ADAL" clId="{76169284-5843-4D8F-A094-861EC36AF2EF}" dt="2025-06-02T14:49:28.454" v="136"/>
        <pc:sldMkLst>
          <pc:docMk/>
          <pc:sldMk cId="1767398263" sldId="357"/>
        </pc:sldMkLst>
        <pc:spChg chg="mod">
          <ac:chgData name="DeHart, Stephanie" userId="69486e51-f5a3-47fa-a1e8-d600d3da159f" providerId="ADAL" clId="{76169284-5843-4D8F-A094-861EC36AF2EF}" dt="2025-06-02T14:49:28.454" v="136"/>
          <ac:spMkLst>
            <pc:docMk/>
            <pc:sldMk cId="1767398263" sldId="357"/>
            <ac:spMk id="2" creationId="{6CFEF508-29B2-4DC9-BF74-DCA133B77600}"/>
          </ac:spMkLst>
        </pc:spChg>
        <pc:spChg chg="mod">
          <ac:chgData name="DeHart, Stephanie" userId="69486e51-f5a3-47fa-a1e8-d600d3da159f" providerId="ADAL" clId="{76169284-5843-4D8F-A094-861EC36AF2EF}" dt="2025-06-02T14:49:26.931" v="135"/>
          <ac:spMkLst>
            <pc:docMk/>
            <pc:sldMk cId="1767398263" sldId="357"/>
            <ac:spMk id="3" creationId="{6773ADA7-76DB-40F6-9EF0-CAA3F3CE749D}"/>
          </ac:spMkLst>
        </pc:spChg>
      </pc:sldChg>
      <pc:sldChg chg="modSp mod modAnim">
        <pc:chgData name="DeHart, Stephanie" userId="69486e51-f5a3-47fa-a1e8-d600d3da159f" providerId="ADAL" clId="{76169284-5843-4D8F-A094-861EC36AF2EF}" dt="2025-06-02T14:56:09.184" v="413"/>
        <pc:sldMkLst>
          <pc:docMk/>
          <pc:sldMk cId="2032538294" sldId="358"/>
        </pc:sldMkLst>
        <pc:spChg chg="mod">
          <ac:chgData name="DeHart, Stephanie" userId="69486e51-f5a3-47fa-a1e8-d600d3da159f" providerId="ADAL" clId="{76169284-5843-4D8F-A094-861EC36AF2EF}" dt="2025-06-02T14:44:54.771" v="66"/>
          <ac:spMkLst>
            <pc:docMk/>
            <pc:sldMk cId="2032538294" sldId="358"/>
            <ac:spMk id="4" creationId="{E01C278F-6FF2-4BF2-BFAB-B4C8E6D8BA7E}"/>
          </ac:spMkLst>
        </pc:spChg>
      </pc:sldChg>
      <pc:sldChg chg="modSp mod">
        <pc:chgData name="DeHart, Stephanie" userId="69486e51-f5a3-47fa-a1e8-d600d3da159f" providerId="ADAL" clId="{76169284-5843-4D8F-A094-861EC36AF2EF}" dt="2025-06-02T14:49:33.665" v="137"/>
        <pc:sldMkLst>
          <pc:docMk/>
          <pc:sldMk cId="1447515174" sldId="359"/>
        </pc:sldMkLst>
        <pc:spChg chg="mod">
          <ac:chgData name="DeHart, Stephanie" userId="69486e51-f5a3-47fa-a1e8-d600d3da159f" providerId="ADAL" clId="{76169284-5843-4D8F-A094-861EC36AF2EF}" dt="2025-06-02T14:49:33.665" v="137"/>
          <ac:spMkLst>
            <pc:docMk/>
            <pc:sldMk cId="1447515174" sldId="359"/>
            <ac:spMk id="4" creationId="{F329F2BF-1D71-4ED7-A111-B6C966912120}"/>
          </ac:spMkLst>
        </pc:spChg>
      </pc:sldChg>
      <pc:sldChg chg="modSp add mod modNotesTx">
        <pc:chgData name="DeHart, Stephanie" userId="69486e51-f5a3-47fa-a1e8-d600d3da159f" providerId="ADAL" clId="{76169284-5843-4D8F-A094-861EC36AF2EF}" dt="2025-06-02T15:20:12.390" v="858"/>
        <pc:sldMkLst>
          <pc:docMk/>
          <pc:sldMk cId="1043730179" sldId="406"/>
        </pc:sldMkLst>
        <pc:spChg chg="mod">
          <ac:chgData name="DeHart, Stephanie" userId="69486e51-f5a3-47fa-a1e8-d600d3da159f" providerId="ADAL" clId="{76169284-5843-4D8F-A094-861EC36AF2EF}" dt="2025-06-02T15:17:34.143" v="641"/>
          <ac:spMkLst>
            <pc:docMk/>
            <pc:sldMk cId="1043730179" sldId="406"/>
            <ac:spMk id="5" creationId="{474F0030-8C3C-47A3-8994-186A088809EB}"/>
          </ac:spMkLst>
        </pc:spChg>
      </pc:sldChg>
      <pc:sldChg chg="del">
        <pc:chgData name="DeHart, Stephanie" userId="69486e51-f5a3-47fa-a1e8-d600d3da159f" providerId="ADAL" clId="{76169284-5843-4D8F-A094-861EC36AF2EF}" dt="2025-06-02T14:51:21.946" v="142" actId="47"/>
        <pc:sldMkLst>
          <pc:docMk/>
          <pc:sldMk cId="3029823682" sldId="407"/>
        </pc:sldMkLst>
      </pc:sldChg>
      <pc:sldChg chg="del">
        <pc:chgData name="DeHart, Stephanie" userId="69486e51-f5a3-47fa-a1e8-d600d3da159f" providerId="ADAL" clId="{76169284-5843-4D8F-A094-861EC36AF2EF}" dt="2025-06-02T14:51:24.560" v="143" actId="47"/>
        <pc:sldMkLst>
          <pc:docMk/>
          <pc:sldMk cId="2137902989" sldId="408"/>
        </pc:sldMkLst>
      </pc:sldChg>
      <pc:sldChg chg="modSp add mod modNotesTx">
        <pc:chgData name="DeHart, Stephanie" userId="69486e51-f5a3-47fa-a1e8-d600d3da159f" providerId="ADAL" clId="{76169284-5843-4D8F-A094-861EC36AF2EF}" dt="2025-06-02T15:34:07.396" v="1000" actId="6549"/>
        <pc:sldMkLst>
          <pc:docMk/>
          <pc:sldMk cId="3330803450" sldId="408"/>
        </pc:sldMkLst>
        <pc:spChg chg="mod">
          <ac:chgData name="DeHart, Stephanie" userId="69486e51-f5a3-47fa-a1e8-d600d3da159f" providerId="ADAL" clId="{76169284-5843-4D8F-A094-861EC36AF2EF}" dt="2025-06-02T15:29:38.743" v="943"/>
          <ac:spMkLst>
            <pc:docMk/>
            <pc:sldMk cId="3330803450" sldId="408"/>
            <ac:spMk id="4" creationId="{A5147FEF-ECE0-4B96-B658-7514D33C1A1E}"/>
          </ac:spMkLst>
        </pc:spChg>
      </pc:sldChg>
      <pc:sldChg chg="modSp mod">
        <pc:chgData name="DeHart, Stephanie" userId="69486e51-f5a3-47fa-a1e8-d600d3da159f" providerId="ADAL" clId="{76169284-5843-4D8F-A094-861EC36AF2EF}" dt="2025-06-02T14:58:20.230" v="414" actId="208"/>
        <pc:sldMkLst>
          <pc:docMk/>
          <pc:sldMk cId="2643515378" sldId="409"/>
        </pc:sldMkLst>
        <pc:spChg chg="mod">
          <ac:chgData name="DeHart, Stephanie" userId="69486e51-f5a3-47fa-a1e8-d600d3da159f" providerId="ADAL" clId="{76169284-5843-4D8F-A094-861EC36AF2EF}" dt="2025-06-02T14:45:03.269" v="69"/>
          <ac:spMkLst>
            <pc:docMk/>
            <pc:sldMk cId="2643515378" sldId="409"/>
            <ac:spMk id="2" creationId="{53B3279E-5C7E-4A21-B740-0974B0736ACD}"/>
          </ac:spMkLst>
        </pc:spChg>
        <pc:spChg chg="mod">
          <ac:chgData name="DeHart, Stephanie" userId="69486e51-f5a3-47fa-a1e8-d600d3da159f" providerId="ADAL" clId="{76169284-5843-4D8F-A094-861EC36AF2EF}" dt="2025-06-02T14:58:20.230" v="414" actId="208"/>
          <ac:spMkLst>
            <pc:docMk/>
            <pc:sldMk cId="2643515378" sldId="409"/>
            <ac:spMk id="3" creationId="{D1CFD232-1333-8EDE-5234-D1B30DFCE7A8}"/>
          </ac:spMkLst>
        </pc:spChg>
        <pc:spChg chg="mod">
          <ac:chgData name="DeHart, Stephanie" userId="69486e51-f5a3-47fa-a1e8-d600d3da159f" providerId="ADAL" clId="{76169284-5843-4D8F-A094-861EC36AF2EF}" dt="2025-06-02T14:44:49.569" v="65"/>
          <ac:spMkLst>
            <pc:docMk/>
            <pc:sldMk cId="2643515378" sldId="409"/>
            <ac:spMk id="5" creationId="{6E9CFDDB-7051-4C25-9551-C9375255B3DF}"/>
          </ac:spMkLst>
        </pc:spChg>
        <pc:spChg chg="mod">
          <ac:chgData name="DeHart, Stephanie" userId="69486e51-f5a3-47fa-a1e8-d600d3da159f" providerId="ADAL" clId="{76169284-5843-4D8F-A094-861EC36AF2EF}" dt="2025-06-02T14:44:49.569" v="65"/>
          <ac:spMkLst>
            <pc:docMk/>
            <pc:sldMk cId="2643515378" sldId="409"/>
            <ac:spMk id="7" creationId="{753033A7-FEF4-4174-A544-7EC58E94A209}"/>
          </ac:spMkLst>
        </pc:spChg>
      </pc:sldChg>
      <pc:sldChg chg="modSp mod">
        <pc:chgData name="DeHart, Stephanie" userId="69486e51-f5a3-47fa-a1e8-d600d3da159f" providerId="ADAL" clId="{76169284-5843-4D8F-A094-861EC36AF2EF}" dt="2025-06-02T14:45:15.720" v="73"/>
        <pc:sldMkLst>
          <pc:docMk/>
          <pc:sldMk cId="349996332" sldId="410"/>
        </pc:sldMkLst>
        <pc:spChg chg="mod">
          <ac:chgData name="DeHart, Stephanie" userId="69486e51-f5a3-47fa-a1e8-d600d3da159f" providerId="ADAL" clId="{76169284-5843-4D8F-A094-861EC36AF2EF}" dt="2025-06-02T14:45:15.720" v="73"/>
          <ac:spMkLst>
            <pc:docMk/>
            <pc:sldMk cId="349996332" sldId="410"/>
            <ac:spMk id="4" creationId="{EE390A13-AD95-404F-8BB2-786690874096}"/>
          </ac:spMkLst>
        </pc:spChg>
      </pc:sldChg>
      <pc:sldChg chg="modSp mod">
        <pc:chgData name="DeHart, Stephanie" userId="69486e51-f5a3-47fa-a1e8-d600d3da159f" providerId="ADAL" clId="{76169284-5843-4D8F-A094-861EC36AF2EF}" dt="2025-06-02T14:45:12.208" v="72"/>
        <pc:sldMkLst>
          <pc:docMk/>
          <pc:sldMk cId="1488397683" sldId="411"/>
        </pc:sldMkLst>
        <pc:spChg chg="mod">
          <ac:chgData name="DeHart, Stephanie" userId="69486e51-f5a3-47fa-a1e8-d600d3da159f" providerId="ADAL" clId="{76169284-5843-4D8F-A094-861EC36AF2EF}" dt="2025-06-02T14:45:12.208" v="72"/>
          <ac:spMkLst>
            <pc:docMk/>
            <pc:sldMk cId="1488397683" sldId="411"/>
            <ac:spMk id="4" creationId="{8A75222C-663B-4CBD-8FDB-B133D64207F7}"/>
          </ac:spMkLst>
        </pc:spChg>
      </pc:sldChg>
      <pc:sldChg chg="addSp delSp modSp mod modAnim modNotesTx">
        <pc:chgData name="DeHart, Stephanie" userId="69486e51-f5a3-47fa-a1e8-d600d3da159f" providerId="ADAL" clId="{76169284-5843-4D8F-A094-861EC36AF2EF}" dt="2025-06-02T15:06:18.020" v="511" actId="208"/>
        <pc:sldMkLst>
          <pc:docMk/>
          <pc:sldMk cId="1123913074" sldId="412"/>
        </pc:sldMkLst>
        <pc:spChg chg="mod">
          <ac:chgData name="DeHart, Stephanie" userId="69486e51-f5a3-47fa-a1e8-d600d3da159f" providerId="ADAL" clId="{76169284-5843-4D8F-A094-861EC36AF2EF}" dt="2025-06-02T14:45:24.377" v="76"/>
          <ac:spMkLst>
            <pc:docMk/>
            <pc:sldMk cId="1123913074" sldId="412"/>
            <ac:spMk id="3" creationId="{D92F9683-8726-4D5E-84DE-8D702E12FB22}"/>
          </ac:spMkLst>
        </pc:spChg>
        <pc:spChg chg="del">
          <ac:chgData name="DeHart, Stephanie" userId="69486e51-f5a3-47fa-a1e8-d600d3da159f" providerId="ADAL" clId="{76169284-5843-4D8F-A094-861EC36AF2EF}" dt="2025-06-02T15:04:16.395" v="472" actId="478"/>
          <ac:spMkLst>
            <pc:docMk/>
            <pc:sldMk cId="1123913074" sldId="412"/>
            <ac:spMk id="8" creationId="{2A7C70D3-F7FC-4F7D-925A-C76F7CECDF67}"/>
          </ac:spMkLst>
        </pc:spChg>
        <pc:spChg chg="del">
          <ac:chgData name="DeHart, Stephanie" userId="69486e51-f5a3-47fa-a1e8-d600d3da159f" providerId="ADAL" clId="{76169284-5843-4D8F-A094-861EC36AF2EF}" dt="2025-06-02T15:04:53.028" v="478" actId="478"/>
          <ac:spMkLst>
            <pc:docMk/>
            <pc:sldMk cId="1123913074" sldId="412"/>
            <ac:spMk id="10" creationId="{4304A229-F863-4A55-A037-15662B36BD8F}"/>
          </ac:spMkLst>
        </pc:spChg>
        <pc:spChg chg="mod">
          <ac:chgData name="DeHart, Stephanie" userId="69486e51-f5a3-47fa-a1e8-d600d3da159f" providerId="ADAL" clId="{76169284-5843-4D8F-A094-861EC36AF2EF}" dt="2025-06-02T15:06:18.020" v="511" actId="208"/>
          <ac:spMkLst>
            <pc:docMk/>
            <pc:sldMk cId="1123913074" sldId="412"/>
            <ac:spMk id="11" creationId="{73744BA7-210E-4BFE-B703-A34F012A6751}"/>
          </ac:spMkLst>
        </pc:spChg>
        <pc:spChg chg="add mod">
          <ac:chgData name="DeHart, Stephanie" userId="69486e51-f5a3-47fa-a1e8-d600d3da159f" providerId="ADAL" clId="{76169284-5843-4D8F-A094-861EC36AF2EF}" dt="2025-06-02T15:05:05.484" v="506" actId="1038"/>
          <ac:spMkLst>
            <pc:docMk/>
            <pc:sldMk cId="1123913074" sldId="412"/>
            <ac:spMk id="14" creationId="{2DD71073-318E-442D-B814-56F120DCF692}"/>
          </ac:spMkLst>
        </pc:spChg>
        <pc:spChg chg="add mod">
          <ac:chgData name="DeHart, Stephanie" userId="69486e51-f5a3-47fa-a1e8-d600d3da159f" providerId="ADAL" clId="{76169284-5843-4D8F-A094-861EC36AF2EF}" dt="2025-06-02T15:05:20.150" v="510" actId="1076"/>
          <ac:spMkLst>
            <pc:docMk/>
            <pc:sldMk cId="1123913074" sldId="412"/>
            <ac:spMk id="15" creationId="{01B134B0-D20A-41AA-9D89-19C69BE320A9}"/>
          </ac:spMkLst>
        </pc:spChg>
        <pc:picChg chg="mod">
          <ac:chgData name="DeHart, Stephanie" userId="69486e51-f5a3-47fa-a1e8-d600d3da159f" providerId="ADAL" clId="{76169284-5843-4D8F-A094-861EC36AF2EF}" dt="2025-06-02T15:02:58.756" v="430"/>
          <ac:picMkLst>
            <pc:docMk/>
            <pc:sldMk cId="1123913074" sldId="412"/>
            <ac:picMk id="9" creationId="{8612B7A0-E98C-454D-957D-2D152EB2B049}"/>
          </ac:picMkLst>
        </pc:picChg>
        <pc:cxnChg chg="mod">
          <ac:chgData name="DeHart, Stephanie" userId="69486e51-f5a3-47fa-a1e8-d600d3da159f" providerId="ADAL" clId="{76169284-5843-4D8F-A094-861EC36AF2EF}" dt="2025-06-02T15:04:35.461" v="477" actId="1037"/>
          <ac:cxnSpMkLst>
            <pc:docMk/>
            <pc:sldMk cId="1123913074" sldId="412"/>
            <ac:cxnSpMk id="7" creationId="{DF1E8223-B014-4958-B075-95B4908B42DD}"/>
          </ac:cxnSpMkLst>
        </pc:cxnChg>
      </pc:sldChg>
      <pc:sldChg chg="addSp delSp modSp mod modAnim chgLayout">
        <pc:chgData name="DeHart, Stephanie" userId="69486e51-f5a3-47fa-a1e8-d600d3da159f" providerId="ADAL" clId="{76169284-5843-4D8F-A094-861EC36AF2EF}" dt="2025-06-02T15:17:07.142" v="639" actId="20577"/>
        <pc:sldMkLst>
          <pc:docMk/>
          <pc:sldMk cId="1226057018" sldId="413"/>
        </pc:sldMkLst>
        <pc:spChg chg="mod ord">
          <ac:chgData name="DeHart, Stephanie" userId="69486e51-f5a3-47fa-a1e8-d600d3da159f" providerId="ADAL" clId="{76169284-5843-4D8F-A094-861EC36AF2EF}" dt="2025-06-02T15:06:54.640" v="512" actId="700"/>
          <ac:spMkLst>
            <pc:docMk/>
            <pc:sldMk cId="1226057018" sldId="413"/>
            <ac:spMk id="2" creationId="{65B3AFE8-5BFC-4052-9ACB-BA3F9F01C9A0}"/>
          </ac:spMkLst>
        </pc:spChg>
        <pc:spChg chg="mod ord">
          <ac:chgData name="DeHart, Stephanie" userId="69486e51-f5a3-47fa-a1e8-d600d3da159f" providerId="ADAL" clId="{76169284-5843-4D8F-A094-861EC36AF2EF}" dt="2025-06-02T15:17:07.142" v="639" actId="20577"/>
          <ac:spMkLst>
            <pc:docMk/>
            <pc:sldMk cId="1226057018" sldId="413"/>
            <ac:spMk id="3" creationId="{84971892-7A97-4CC2-96DB-52D38B79CC74}"/>
          </ac:spMkLst>
        </pc:spChg>
        <pc:spChg chg="mod ord">
          <ac:chgData name="DeHart, Stephanie" userId="69486e51-f5a3-47fa-a1e8-d600d3da159f" providerId="ADAL" clId="{76169284-5843-4D8F-A094-861EC36AF2EF}" dt="2025-06-02T15:06:54.640" v="512" actId="700"/>
          <ac:spMkLst>
            <pc:docMk/>
            <pc:sldMk cId="1226057018" sldId="413"/>
            <ac:spMk id="4" creationId="{FB3A0721-753E-4509-A83E-9CB45919C023}"/>
          </ac:spMkLst>
        </pc:spChg>
        <pc:spChg chg="mod ord">
          <ac:chgData name="DeHart, Stephanie" userId="69486e51-f5a3-47fa-a1e8-d600d3da159f" providerId="ADAL" clId="{76169284-5843-4D8F-A094-861EC36AF2EF}" dt="2025-06-02T15:06:54.640" v="512" actId="700"/>
          <ac:spMkLst>
            <pc:docMk/>
            <pc:sldMk cId="1226057018" sldId="413"/>
            <ac:spMk id="5" creationId="{B361B62E-5FDF-4CF8-96FA-CE54F22BF8E4}"/>
          </ac:spMkLst>
        </pc:spChg>
        <pc:spChg chg="mod">
          <ac:chgData name="DeHart, Stephanie" userId="69486e51-f5a3-47fa-a1e8-d600d3da159f" providerId="ADAL" clId="{76169284-5843-4D8F-A094-861EC36AF2EF}" dt="2025-06-02T15:09:29.284" v="532" actId="693"/>
          <ac:spMkLst>
            <pc:docMk/>
            <pc:sldMk cId="1226057018" sldId="413"/>
            <ac:spMk id="7" creationId="{B93EB059-7698-416A-83E5-DE1F1D06F1A1}"/>
          </ac:spMkLst>
        </pc:spChg>
        <pc:spChg chg="mod">
          <ac:chgData name="DeHart, Stephanie" userId="69486e51-f5a3-47fa-a1e8-d600d3da159f" providerId="ADAL" clId="{76169284-5843-4D8F-A094-861EC36AF2EF}" dt="2025-06-02T15:11:12.711" v="562" actId="1035"/>
          <ac:spMkLst>
            <pc:docMk/>
            <pc:sldMk cId="1226057018" sldId="413"/>
            <ac:spMk id="12" creationId="{2A74D908-7FE3-41A9-806A-74EE8A68B960}"/>
          </ac:spMkLst>
        </pc:spChg>
        <pc:cxnChg chg="mod">
          <ac:chgData name="DeHart, Stephanie" userId="69486e51-f5a3-47fa-a1e8-d600d3da159f" providerId="ADAL" clId="{76169284-5843-4D8F-A094-861EC36AF2EF}" dt="2025-06-02T15:09:29.284" v="532" actId="693"/>
          <ac:cxnSpMkLst>
            <pc:docMk/>
            <pc:sldMk cId="1226057018" sldId="413"/>
            <ac:cxnSpMk id="8" creationId="{7315E357-11BE-409C-B697-BBD23EAC6338}"/>
          </ac:cxnSpMkLst>
        </pc:cxnChg>
        <pc:cxnChg chg="mod">
          <ac:chgData name="DeHart, Stephanie" userId="69486e51-f5a3-47fa-a1e8-d600d3da159f" providerId="ADAL" clId="{76169284-5843-4D8F-A094-861EC36AF2EF}" dt="2025-06-02T15:12:14.209" v="572" actId="14100"/>
          <ac:cxnSpMkLst>
            <pc:docMk/>
            <pc:sldMk cId="1226057018" sldId="413"/>
            <ac:cxnSpMk id="9" creationId="{1D093ECB-8903-4C5A-A7F5-D1FF1A7685F7}"/>
          </ac:cxnSpMkLst>
        </pc:cxnChg>
        <pc:cxnChg chg="del">
          <ac:chgData name="DeHart, Stephanie" userId="69486e51-f5a3-47fa-a1e8-d600d3da159f" providerId="ADAL" clId="{76169284-5843-4D8F-A094-861EC36AF2EF}" dt="2025-06-02T15:10:26.835" v="535" actId="478"/>
          <ac:cxnSpMkLst>
            <pc:docMk/>
            <pc:sldMk cId="1226057018" sldId="413"/>
            <ac:cxnSpMk id="10" creationId="{B48574D0-B76D-4AF7-9639-AD7F3A22B8AC}"/>
          </ac:cxnSpMkLst>
        </pc:cxnChg>
        <pc:cxnChg chg="del">
          <ac:chgData name="DeHart, Stephanie" userId="69486e51-f5a3-47fa-a1e8-d600d3da159f" providerId="ADAL" clId="{76169284-5843-4D8F-A094-861EC36AF2EF}" dt="2025-06-02T15:10:28.836" v="536" actId="478"/>
          <ac:cxnSpMkLst>
            <pc:docMk/>
            <pc:sldMk cId="1226057018" sldId="413"/>
            <ac:cxnSpMk id="11" creationId="{A5840DF1-A8C1-44B3-B972-B8AF8815C0E9}"/>
          </ac:cxnSpMkLst>
        </pc:cxnChg>
        <pc:cxnChg chg="add mod">
          <ac:chgData name="DeHart, Stephanie" userId="69486e51-f5a3-47fa-a1e8-d600d3da159f" providerId="ADAL" clId="{76169284-5843-4D8F-A094-861EC36AF2EF}" dt="2025-06-02T15:12:10.113" v="571" actId="14100"/>
          <ac:cxnSpMkLst>
            <pc:docMk/>
            <pc:sldMk cId="1226057018" sldId="413"/>
            <ac:cxnSpMk id="18" creationId="{CA707588-3EFA-457F-950D-695A15550B74}"/>
          </ac:cxnSpMkLst>
        </pc:cxnChg>
        <pc:cxnChg chg="add mod">
          <ac:chgData name="DeHart, Stephanie" userId="69486e51-f5a3-47fa-a1e8-d600d3da159f" providerId="ADAL" clId="{76169284-5843-4D8F-A094-861EC36AF2EF}" dt="2025-06-02T15:11:36.992" v="570" actId="14100"/>
          <ac:cxnSpMkLst>
            <pc:docMk/>
            <pc:sldMk cId="1226057018" sldId="413"/>
            <ac:cxnSpMk id="21" creationId="{26D6E44E-FF7B-4DC1-948E-72C77A9864AA}"/>
          </ac:cxnSpMkLst>
        </pc:cxnChg>
      </pc:sldChg>
      <pc:sldChg chg="modSp del mod">
        <pc:chgData name="DeHart, Stephanie" userId="69486e51-f5a3-47fa-a1e8-d600d3da159f" providerId="ADAL" clId="{76169284-5843-4D8F-A094-861EC36AF2EF}" dt="2025-06-02T15:20:16.076" v="859" actId="47"/>
        <pc:sldMkLst>
          <pc:docMk/>
          <pc:sldMk cId="2231165318" sldId="414"/>
        </pc:sldMkLst>
        <pc:spChg chg="mod">
          <ac:chgData name="DeHart, Stephanie" userId="69486e51-f5a3-47fa-a1e8-d600d3da159f" providerId="ADAL" clId="{76169284-5843-4D8F-A094-861EC36AF2EF}" dt="2025-06-02T14:45:31.086" v="78"/>
          <ac:spMkLst>
            <pc:docMk/>
            <pc:sldMk cId="2231165318" sldId="414"/>
            <ac:spMk id="2" creationId="{69B90D05-1C23-4BC7-83CB-0BAA1B9A243A}"/>
          </ac:spMkLst>
        </pc:spChg>
      </pc:sldChg>
      <pc:sldChg chg="modSp mod modNotesTx">
        <pc:chgData name="DeHart, Stephanie" userId="69486e51-f5a3-47fa-a1e8-d600d3da159f" providerId="ADAL" clId="{76169284-5843-4D8F-A094-861EC36AF2EF}" dt="2025-06-02T15:20:45.869" v="865" actId="20577"/>
        <pc:sldMkLst>
          <pc:docMk/>
          <pc:sldMk cId="664788838" sldId="415"/>
        </pc:sldMkLst>
        <pc:spChg chg="mod">
          <ac:chgData name="DeHart, Stephanie" userId="69486e51-f5a3-47fa-a1e8-d600d3da159f" providerId="ADAL" clId="{76169284-5843-4D8F-A094-861EC36AF2EF}" dt="2025-06-02T15:20:26.444" v="860" actId="20577"/>
          <ac:spMkLst>
            <pc:docMk/>
            <pc:sldMk cId="664788838" sldId="415"/>
            <ac:spMk id="3" creationId="{1272EE36-DAD6-42A4-A371-3009B5A15ABA}"/>
          </ac:spMkLst>
        </pc:spChg>
        <pc:spChg chg="mod">
          <ac:chgData name="DeHart, Stephanie" userId="69486e51-f5a3-47fa-a1e8-d600d3da159f" providerId="ADAL" clId="{76169284-5843-4D8F-A094-861EC36AF2EF}" dt="2025-06-02T14:45:34.238" v="79"/>
          <ac:spMkLst>
            <pc:docMk/>
            <pc:sldMk cId="664788838" sldId="415"/>
            <ac:spMk id="4" creationId="{B9179342-FB8E-43B4-95AA-DDE5AD6A7FE3}"/>
          </ac:spMkLst>
        </pc:spChg>
      </pc:sldChg>
      <pc:sldChg chg="modSp mod">
        <pc:chgData name="DeHart, Stephanie" userId="69486e51-f5a3-47fa-a1e8-d600d3da159f" providerId="ADAL" clId="{76169284-5843-4D8F-A094-861EC36AF2EF}" dt="2025-06-02T14:45:36.778" v="80"/>
        <pc:sldMkLst>
          <pc:docMk/>
          <pc:sldMk cId="3226543396" sldId="416"/>
        </pc:sldMkLst>
        <pc:spChg chg="mod">
          <ac:chgData name="DeHart, Stephanie" userId="69486e51-f5a3-47fa-a1e8-d600d3da159f" providerId="ADAL" clId="{76169284-5843-4D8F-A094-861EC36AF2EF}" dt="2025-06-02T14:45:36.778" v="80"/>
          <ac:spMkLst>
            <pc:docMk/>
            <pc:sldMk cId="3226543396" sldId="416"/>
            <ac:spMk id="3" creationId="{808F6F3F-BB77-4A90-8C64-0EB9F2DE34A1}"/>
          </ac:spMkLst>
        </pc:spChg>
      </pc:sldChg>
      <pc:sldChg chg="modSp mod">
        <pc:chgData name="DeHart, Stephanie" userId="69486e51-f5a3-47fa-a1e8-d600d3da159f" providerId="ADAL" clId="{76169284-5843-4D8F-A094-861EC36AF2EF}" dt="2025-06-02T15:22:06.233" v="875" actId="14100"/>
        <pc:sldMkLst>
          <pc:docMk/>
          <pc:sldMk cId="1918267319" sldId="417"/>
        </pc:sldMkLst>
        <pc:spChg chg="mod">
          <ac:chgData name="DeHart, Stephanie" userId="69486e51-f5a3-47fa-a1e8-d600d3da159f" providerId="ADAL" clId="{76169284-5843-4D8F-A094-861EC36AF2EF}" dt="2025-06-02T14:45:41.498" v="81"/>
          <ac:spMkLst>
            <pc:docMk/>
            <pc:sldMk cId="1918267319" sldId="417"/>
            <ac:spMk id="3" creationId="{616586D6-A5B6-41E5-91A1-8B494BC11A5B}"/>
          </ac:spMkLst>
        </pc:spChg>
        <pc:spChg chg="mod">
          <ac:chgData name="DeHart, Stephanie" userId="69486e51-f5a3-47fa-a1e8-d600d3da159f" providerId="ADAL" clId="{76169284-5843-4D8F-A094-861EC36AF2EF}" dt="2025-06-02T15:21:42.224" v="870" actId="1076"/>
          <ac:spMkLst>
            <pc:docMk/>
            <pc:sldMk cId="1918267319" sldId="417"/>
            <ac:spMk id="7" creationId="{FBDBAD8F-6CB7-44B1-A1BC-9FF2B47FC112}"/>
          </ac:spMkLst>
        </pc:spChg>
        <pc:spChg chg="mod">
          <ac:chgData name="DeHart, Stephanie" userId="69486e51-f5a3-47fa-a1e8-d600d3da159f" providerId="ADAL" clId="{76169284-5843-4D8F-A094-861EC36AF2EF}" dt="2025-06-02T15:21:30.686" v="866" actId="2711"/>
          <ac:spMkLst>
            <pc:docMk/>
            <pc:sldMk cId="1918267319" sldId="417"/>
            <ac:spMk id="8" creationId="{F9C13756-8D1B-48B3-9F96-B85096487D73}"/>
          </ac:spMkLst>
        </pc:spChg>
        <pc:spChg chg="mod">
          <ac:chgData name="DeHart, Stephanie" userId="69486e51-f5a3-47fa-a1e8-d600d3da159f" providerId="ADAL" clId="{76169284-5843-4D8F-A094-861EC36AF2EF}" dt="2025-06-02T15:21:30.686" v="866" actId="2711"/>
          <ac:spMkLst>
            <pc:docMk/>
            <pc:sldMk cId="1918267319" sldId="417"/>
            <ac:spMk id="10" creationId="{B30F166C-D41E-4E86-9D7F-5BF848F5E6C7}"/>
          </ac:spMkLst>
        </pc:spChg>
        <pc:spChg chg="mod">
          <ac:chgData name="DeHart, Stephanie" userId="69486e51-f5a3-47fa-a1e8-d600d3da159f" providerId="ADAL" clId="{76169284-5843-4D8F-A094-861EC36AF2EF}" dt="2025-06-02T15:21:30.686" v="866" actId="2711"/>
          <ac:spMkLst>
            <pc:docMk/>
            <pc:sldMk cId="1918267319" sldId="417"/>
            <ac:spMk id="11" creationId="{73C727DA-76C9-4DD6-B27E-1B7453203F47}"/>
          </ac:spMkLst>
        </pc:spChg>
        <pc:spChg chg="mod">
          <ac:chgData name="DeHart, Stephanie" userId="69486e51-f5a3-47fa-a1e8-d600d3da159f" providerId="ADAL" clId="{76169284-5843-4D8F-A094-861EC36AF2EF}" dt="2025-06-02T15:21:30.686" v="866" actId="2711"/>
          <ac:spMkLst>
            <pc:docMk/>
            <pc:sldMk cId="1918267319" sldId="417"/>
            <ac:spMk id="12" creationId="{C5160001-3384-401F-9A57-3037C5E744F7}"/>
          </ac:spMkLst>
        </pc:spChg>
        <pc:spChg chg="mod">
          <ac:chgData name="DeHart, Stephanie" userId="69486e51-f5a3-47fa-a1e8-d600d3da159f" providerId="ADAL" clId="{76169284-5843-4D8F-A094-861EC36AF2EF}" dt="2025-06-02T15:21:34.557" v="867" actId="14100"/>
          <ac:spMkLst>
            <pc:docMk/>
            <pc:sldMk cId="1918267319" sldId="417"/>
            <ac:spMk id="13" creationId="{8B27C316-0D2F-4726-B869-D1158D93DA5A}"/>
          </ac:spMkLst>
        </pc:spChg>
        <pc:spChg chg="mod">
          <ac:chgData name="DeHart, Stephanie" userId="69486e51-f5a3-47fa-a1e8-d600d3da159f" providerId="ADAL" clId="{76169284-5843-4D8F-A094-861EC36AF2EF}" dt="2025-06-02T15:21:37.604" v="868" actId="14100"/>
          <ac:spMkLst>
            <pc:docMk/>
            <pc:sldMk cId="1918267319" sldId="417"/>
            <ac:spMk id="14" creationId="{46092474-F9F2-433E-B244-4A9ADE777FCB}"/>
          </ac:spMkLst>
        </pc:spChg>
        <pc:spChg chg="mod">
          <ac:chgData name="DeHart, Stephanie" userId="69486e51-f5a3-47fa-a1e8-d600d3da159f" providerId="ADAL" clId="{76169284-5843-4D8F-A094-861EC36AF2EF}" dt="2025-06-02T15:21:30.686" v="866" actId="2711"/>
          <ac:spMkLst>
            <pc:docMk/>
            <pc:sldMk cId="1918267319" sldId="417"/>
            <ac:spMk id="18" creationId="{02A44732-879F-44F3-9F5C-EE2F77BFCEF7}"/>
          </ac:spMkLst>
        </pc:spChg>
        <pc:spChg chg="mod">
          <ac:chgData name="DeHart, Stephanie" userId="69486e51-f5a3-47fa-a1e8-d600d3da159f" providerId="ADAL" clId="{76169284-5843-4D8F-A094-861EC36AF2EF}" dt="2025-06-02T15:21:30.686" v="866" actId="2711"/>
          <ac:spMkLst>
            <pc:docMk/>
            <pc:sldMk cId="1918267319" sldId="417"/>
            <ac:spMk id="19" creationId="{424CD306-4A33-46C1-B68F-DF184621A05E}"/>
          </ac:spMkLst>
        </pc:spChg>
        <pc:cxnChg chg="mod">
          <ac:chgData name="DeHart, Stephanie" userId="69486e51-f5a3-47fa-a1e8-d600d3da159f" providerId="ADAL" clId="{76169284-5843-4D8F-A094-861EC36AF2EF}" dt="2025-06-02T15:22:02.396" v="874" actId="14100"/>
          <ac:cxnSpMkLst>
            <pc:docMk/>
            <pc:sldMk cId="1918267319" sldId="417"/>
            <ac:cxnSpMk id="15" creationId="{C315A9F3-3151-4496-AB6E-E6CBF8438714}"/>
          </ac:cxnSpMkLst>
        </pc:cxnChg>
        <pc:cxnChg chg="mod">
          <ac:chgData name="DeHart, Stephanie" userId="69486e51-f5a3-47fa-a1e8-d600d3da159f" providerId="ADAL" clId="{76169284-5843-4D8F-A094-861EC36AF2EF}" dt="2025-06-02T15:22:06.233" v="875" actId="14100"/>
          <ac:cxnSpMkLst>
            <pc:docMk/>
            <pc:sldMk cId="1918267319" sldId="417"/>
            <ac:cxnSpMk id="16" creationId="{9C6C7069-62A0-45C6-B139-92F67439BFB6}"/>
          </ac:cxnSpMkLst>
        </pc:cxnChg>
        <pc:cxnChg chg="mod">
          <ac:chgData name="DeHart, Stephanie" userId="69486e51-f5a3-47fa-a1e8-d600d3da159f" providerId="ADAL" clId="{76169284-5843-4D8F-A094-861EC36AF2EF}" dt="2025-06-02T15:21:55.544" v="873" actId="14100"/>
          <ac:cxnSpMkLst>
            <pc:docMk/>
            <pc:sldMk cId="1918267319" sldId="417"/>
            <ac:cxnSpMk id="17" creationId="{59E74B19-F18F-4F7F-B0DF-75E75C18E9F1}"/>
          </ac:cxnSpMkLst>
        </pc:cxnChg>
        <pc:cxnChg chg="mod">
          <ac:chgData name="DeHart, Stephanie" userId="69486e51-f5a3-47fa-a1e8-d600d3da159f" providerId="ADAL" clId="{76169284-5843-4D8F-A094-861EC36AF2EF}" dt="2025-06-02T15:21:48.762" v="871" actId="14100"/>
          <ac:cxnSpMkLst>
            <pc:docMk/>
            <pc:sldMk cId="1918267319" sldId="417"/>
            <ac:cxnSpMk id="20" creationId="{BFA53220-5581-48B5-BD1F-97CD38D7307E}"/>
          </ac:cxnSpMkLst>
        </pc:cxnChg>
      </pc:sldChg>
      <pc:sldChg chg="addSp delSp modSp mod modAnim modNotesTx">
        <pc:chgData name="DeHart, Stephanie" userId="69486e51-f5a3-47fa-a1e8-d600d3da159f" providerId="ADAL" clId="{76169284-5843-4D8F-A094-861EC36AF2EF}" dt="2025-06-02T15:25:21.515" v="903" actId="1035"/>
        <pc:sldMkLst>
          <pc:docMk/>
          <pc:sldMk cId="1250343714" sldId="418"/>
        </pc:sldMkLst>
        <pc:spChg chg="mod">
          <ac:chgData name="DeHart, Stephanie" userId="69486e51-f5a3-47fa-a1e8-d600d3da159f" providerId="ADAL" clId="{76169284-5843-4D8F-A094-861EC36AF2EF}" dt="2025-06-02T14:45:43.759" v="82"/>
          <ac:spMkLst>
            <pc:docMk/>
            <pc:sldMk cId="1250343714" sldId="418"/>
            <ac:spMk id="2" creationId="{2A57C654-C402-4585-8296-8261A23A1576}"/>
          </ac:spMkLst>
        </pc:spChg>
        <pc:spChg chg="mod">
          <ac:chgData name="DeHart, Stephanie" userId="69486e51-f5a3-47fa-a1e8-d600d3da159f" providerId="ADAL" clId="{76169284-5843-4D8F-A094-861EC36AF2EF}" dt="2025-06-02T15:24:44.684" v="895" actId="20577"/>
          <ac:spMkLst>
            <pc:docMk/>
            <pc:sldMk cId="1250343714" sldId="418"/>
            <ac:spMk id="6" creationId="{A8F50E41-3B48-4263-B87B-D3DA3FF7A9C1}"/>
          </ac:spMkLst>
        </pc:spChg>
        <pc:spChg chg="mod topLvl">
          <ac:chgData name="DeHart, Stephanie" userId="69486e51-f5a3-47fa-a1e8-d600d3da159f" providerId="ADAL" clId="{76169284-5843-4D8F-A094-861EC36AF2EF}" dt="2025-06-02T15:24:02.516" v="890" actId="165"/>
          <ac:spMkLst>
            <pc:docMk/>
            <pc:sldMk cId="1250343714" sldId="418"/>
            <ac:spMk id="10" creationId="{5D241503-771B-4F07-A9DC-D04E843DAA3A}"/>
          </ac:spMkLst>
        </pc:spChg>
        <pc:spChg chg="mod topLvl">
          <ac:chgData name="DeHart, Stephanie" userId="69486e51-f5a3-47fa-a1e8-d600d3da159f" providerId="ADAL" clId="{76169284-5843-4D8F-A094-861EC36AF2EF}" dt="2025-06-02T15:24:02.516" v="890" actId="165"/>
          <ac:spMkLst>
            <pc:docMk/>
            <pc:sldMk cId="1250343714" sldId="418"/>
            <ac:spMk id="11" creationId="{82386DDD-4221-4B95-8C8C-AA3A727B7570}"/>
          </ac:spMkLst>
        </pc:spChg>
        <pc:spChg chg="mod topLvl">
          <ac:chgData name="DeHart, Stephanie" userId="69486e51-f5a3-47fa-a1e8-d600d3da159f" providerId="ADAL" clId="{76169284-5843-4D8F-A094-861EC36AF2EF}" dt="2025-06-02T15:24:02.516" v="890" actId="165"/>
          <ac:spMkLst>
            <pc:docMk/>
            <pc:sldMk cId="1250343714" sldId="418"/>
            <ac:spMk id="12" creationId="{A92D3305-54CC-4039-B75F-02A57427980A}"/>
          </ac:spMkLst>
        </pc:spChg>
        <pc:spChg chg="mod topLvl">
          <ac:chgData name="DeHart, Stephanie" userId="69486e51-f5a3-47fa-a1e8-d600d3da159f" providerId="ADAL" clId="{76169284-5843-4D8F-A094-861EC36AF2EF}" dt="2025-06-02T15:24:11.649" v="891" actId="164"/>
          <ac:spMkLst>
            <pc:docMk/>
            <pc:sldMk cId="1250343714" sldId="418"/>
            <ac:spMk id="13" creationId="{A9FFB5E2-1EAA-4000-9BBB-C9433F810678}"/>
          </ac:spMkLst>
        </pc:spChg>
        <pc:spChg chg="mod topLvl">
          <ac:chgData name="DeHart, Stephanie" userId="69486e51-f5a3-47fa-a1e8-d600d3da159f" providerId="ADAL" clId="{76169284-5843-4D8F-A094-861EC36AF2EF}" dt="2025-06-02T15:24:11.649" v="891" actId="164"/>
          <ac:spMkLst>
            <pc:docMk/>
            <pc:sldMk cId="1250343714" sldId="418"/>
            <ac:spMk id="14" creationId="{BB522B73-35FE-44A5-B65F-A243D32A3E01}"/>
          </ac:spMkLst>
        </pc:spChg>
        <pc:spChg chg="mod topLvl">
          <ac:chgData name="DeHart, Stephanie" userId="69486e51-f5a3-47fa-a1e8-d600d3da159f" providerId="ADAL" clId="{76169284-5843-4D8F-A094-861EC36AF2EF}" dt="2025-06-02T15:24:02.516" v="890" actId="165"/>
          <ac:spMkLst>
            <pc:docMk/>
            <pc:sldMk cId="1250343714" sldId="418"/>
            <ac:spMk id="15" creationId="{95C27BED-7DB9-4095-A90F-16EA648CB71A}"/>
          </ac:spMkLst>
        </pc:spChg>
        <pc:spChg chg="add mod">
          <ac:chgData name="DeHart, Stephanie" userId="69486e51-f5a3-47fa-a1e8-d600d3da159f" providerId="ADAL" clId="{76169284-5843-4D8F-A094-861EC36AF2EF}" dt="2025-06-02T15:25:21.515" v="903" actId="1035"/>
          <ac:spMkLst>
            <pc:docMk/>
            <pc:sldMk cId="1250343714" sldId="418"/>
            <ac:spMk id="19" creationId="{EF6AF79F-6F32-4770-AA24-D0679B6DF134}"/>
          </ac:spMkLst>
        </pc:spChg>
        <pc:grpChg chg="add mod ord">
          <ac:chgData name="DeHart, Stephanie" userId="69486e51-f5a3-47fa-a1e8-d600d3da159f" providerId="ADAL" clId="{76169284-5843-4D8F-A094-861EC36AF2EF}" dt="2025-06-02T15:24:21.386" v="892" actId="167"/>
          <ac:grpSpMkLst>
            <pc:docMk/>
            <pc:sldMk cId="1250343714" sldId="418"/>
            <ac:grpSpMk id="3" creationId="{D3EE1B68-2E7D-46CE-BED8-502F0536B178}"/>
          </ac:grpSpMkLst>
        </pc:grpChg>
        <pc:grpChg chg="del">
          <ac:chgData name="DeHart, Stephanie" userId="69486e51-f5a3-47fa-a1e8-d600d3da159f" providerId="ADAL" clId="{76169284-5843-4D8F-A094-861EC36AF2EF}" dt="2025-06-02T15:24:02.516" v="890" actId="165"/>
          <ac:grpSpMkLst>
            <pc:docMk/>
            <pc:sldMk cId="1250343714" sldId="418"/>
            <ac:grpSpMk id="8" creationId="{29F30218-0083-4B48-9E5C-E1298E0FA7B2}"/>
          </ac:grpSpMkLst>
        </pc:grpChg>
        <pc:grpChg chg="del">
          <ac:chgData name="DeHart, Stephanie" userId="69486e51-f5a3-47fa-a1e8-d600d3da159f" providerId="ADAL" clId="{76169284-5843-4D8F-A094-861EC36AF2EF}" dt="2025-06-02T15:23:50.824" v="889" actId="165"/>
          <ac:grpSpMkLst>
            <pc:docMk/>
            <pc:sldMk cId="1250343714" sldId="418"/>
            <ac:grpSpMk id="26" creationId="{7A048AA6-4019-4BF5-99AF-3B27D327BA6B}"/>
          </ac:grpSpMkLst>
        </pc:grpChg>
        <pc:picChg chg="mod topLvl">
          <ac:chgData name="DeHart, Stephanie" userId="69486e51-f5a3-47fa-a1e8-d600d3da159f" providerId="ADAL" clId="{76169284-5843-4D8F-A094-861EC36AF2EF}" dt="2025-06-02T15:24:11.649" v="891" actId="164"/>
          <ac:picMkLst>
            <pc:docMk/>
            <pc:sldMk cId="1250343714" sldId="418"/>
            <ac:picMk id="9" creationId="{88FBFD55-6A16-4041-94B4-11529955CA44}"/>
          </ac:picMkLst>
        </pc:picChg>
        <pc:picChg chg="mod topLvl">
          <ac:chgData name="DeHart, Stephanie" userId="69486e51-f5a3-47fa-a1e8-d600d3da159f" providerId="ADAL" clId="{76169284-5843-4D8F-A094-861EC36AF2EF}" dt="2025-06-02T15:23:50.824" v="889" actId="165"/>
          <ac:picMkLst>
            <pc:docMk/>
            <pc:sldMk cId="1250343714" sldId="418"/>
            <ac:picMk id="27" creationId="{1095EB4D-23E2-40AC-B201-090097D15ED0}"/>
          </ac:picMkLst>
        </pc:picChg>
        <pc:cxnChg chg="mod topLvl">
          <ac:chgData name="DeHart, Stephanie" userId="69486e51-f5a3-47fa-a1e8-d600d3da159f" providerId="ADAL" clId="{76169284-5843-4D8F-A094-861EC36AF2EF}" dt="2025-06-02T15:23:50.824" v="889" actId="165"/>
          <ac:cxnSpMkLst>
            <pc:docMk/>
            <pc:sldMk cId="1250343714" sldId="418"/>
            <ac:cxnSpMk id="28" creationId="{F198468E-A1C8-4D95-8D8C-93FF6FE112C4}"/>
          </ac:cxnSpMkLst>
        </pc:cxnChg>
        <pc:cxnChg chg="mod topLvl">
          <ac:chgData name="DeHart, Stephanie" userId="69486e51-f5a3-47fa-a1e8-d600d3da159f" providerId="ADAL" clId="{76169284-5843-4D8F-A094-861EC36AF2EF}" dt="2025-06-02T15:23:50.824" v="889" actId="165"/>
          <ac:cxnSpMkLst>
            <pc:docMk/>
            <pc:sldMk cId="1250343714" sldId="418"/>
            <ac:cxnSpMk id="29" creationId="{6D9E6DE4-F822-4B29-B2FE-54C77E504658}"/>
          </ac:cxnSpMkLst>
        </pc:cxnChg>
      </pc:sldChg>
      <pc:sldChg chg="modSp mod modAnim">
        <pc:chgData name="DeHart, Stephanie" userId="69486e51-f5a3-47fa-a1e8-d600d3da159f" providerId="ADAL" clId="{76169284-5843-4D8F-A094-861EC36AF2EF}" dt="2025-06-02T15:26:48.329" v="937"/>
        <pc:sldMkLst>
          <pc:docMk/>
          <pc:sldMk cId="2254149028" sldId="419"/>
        </pc:sldMkLst>
        <pc:spChg chg="mod">
          <ac:chgData name="DeHart, Stephanie" userId="69486e51-f5a3-47fa-a1e8-d600d3da159f" providerId="ADAL" clId="{76169284-5843-4D8F-A094-861EC36AF2EF}" dt="2025-06-02T15:26:20.900" v="933" actId="20577"/>
          <ac:spMkLst>
            <pc:docMk/>
            <pc:sldMk cId="2254149028" sldId="419"/>
            <ac:spMk id="3" creationId="{70D8D06C-730E-4BB0-AE83-628F8F0BA9FB}"/>
          </ac:spMkLst>
        </pc:spChg>
        <pc:spChg chg="mod">
          <ac:chgData name="DeHart, Stephanie" userId="69486e51-f5a3-47fa-a1e8-d600d3da159f" providerId="ADAL" clId="{76169284-5843-4D8F-A094-861EC36AF2EF}" dt="2025-06-02T14:45:46.718" v="83"/>
          <ac:spMkLst>
            <pc:docMk/>
            <pc:sldMk cId="2254149028" sldId="419"/>
            <ac:spMk id="4" creationId="{A9485025-44CA-4EEA-937A-5CFE28A398E5}"/>
          </ac:spMkLst>
        </pc:spChg>
        <pc:spChg chg="mod">
          <ac:chgData name="DeHart, Stephanie" userId="69486e51-f5a3-47fa-a1e8-d600d3da159f" providerId="ADAL" clId="{76169284-5843-4D8F-A094-861EC36AF2EF}" dt="2025-06-02T15:25:50.587" v="920" actId="1038"/>
          <ac:spMkLst>
            <pc:docMk/>
            <pc:sldMk cId="2254149028" sldId="419"/>
            <ac:spMk id="9" creationId="{04D06B26-A6D2-4757-8B9A-9674CC726A92}"/>
          </ac:spMkLst>
        </pc:spChg>
      </pc:sldChg>
      <pc:sldChg chg="modSp del mod">
        <pc:chgData name="DeHart, Stephanie" userId="69486e51-f5a3-47fa-a1e8-d600d3da159f" providerId="ADAL" clId="{76169284-5843-4D8F-A094-861EC36AF2EF}" dt="2025-06-02T15:32:20.689" v="987" actId="47"/>
        <pc:sldMkLst>
          <pc:docMk/>
          <pc:sldMk cId="2271622641" sldId="420"/>
        </pc:sldMkLst>
        <pc:spChg chg="mod">
          <ac:chgData name="DeHart, Stephanie" userId="69486e51-f5a3-47fa-a1e8-d600d3da159f" providerId="ADAL" clId="{76169284-5843-4D8F-A094-861EC36AF2EF}" dt="2025-06-02T14:46:10.899" v="91"/>
          <ac:spMkLst>
            <pc:docMk/>
            <pc:sldMk cId="2271622641" sldId="420"/>
            <ac:spMk id="4" creationId="{0478374B-8770-4CF5-80DE-D8A0008AFDF8}"/>
          </ac:spMkLst>
        </pc:spChg>
      </pc:sldChg>
      <pc:sldChg chg="modSp mod">
        <pc:chgData name="DeHart, Stephanie" userId="69486e51-f5a3-47fa-a1e8-d600d3da159f" providerId="ADAL" clId="{76169284-5843-4D8F-A094-861EC36AF2EF}" dt="2025-06-02T16:07:46.848" v="1611" actId="1035"/>
        <pc:sldMkLst>
          <pc:docMk/>
          <pc:sldMk cId="551439273" sldId="421"/>
        </pc:sldMkLst>
        <pc:spChg chg="mod">
          <ac:chgData name="DeHart, Stephanie" userId="69486e51-f5a3-47fa-a1e8-d600d3da159f" providerId="ADAL" clId="{76169284-5843-4D8F-A094-861EC36AF2EF}" dt="2025-06-02T14:49:03.855" v="127"/>
          <ac:spMkLst>
            <pc:docMk/>
            <pc:sldMk cId="551439273" sldId="421"/>
            <ac:spMk id="4" creationId="{A018D307-4DF6-4D06-9272-D0EAA848E3BE}"/>
          </ac:spMkLst>
        </pc:spChg>
        <pc:picChg chg="mod">
          <ac:chgData name="DeHart, Stephanie" userId="69486e51-f5a3-47fa-a1e8-d600d3da159f" providerId="ADAL" clId="{76169284-5843-4D8F-A094-861EC36AF2EF}" dt="2025-06-02T16:07:46.848" v="1611" actId="1035"/>
          <ac:picMkLst>
            <pc:docMk/>
            <pc:sldMk cId="551439273" sldId="421"/>
            <ac:picMk id="8" creationId="{63977001-096D-9F80-7668-1D62668D5241}"/>
          </ac:picMkLst>
        </pc:picChg>
        <pc:picChg chg="mod">
          <ac:chgData name="DeHart, Stephanie" userId="69486e51-f5a3-47fa-a1e8-d600d3da159f" providerId="ADAL" clId="{76169284-5843-4D8F-A094-861EC36AF2EF}" dt="2025-06-02T16:07:46.848" v="1611" actId="1035"/>
          <ac:picMkLst>
            <pc:docMk/>
            <pc:sldMk cId="551439273" sldId="421"/>
            <ac:picMk id="11" creationId="{47F8FB74-0FC7-14F1-AADB-4F2FC50E8EA3}"/>
          </ac:picMkLst>
        </pc:picChg>
      </pc:sldChg>
      <pc:sldChg chg="modSp mod">
        <pc:chgData name="DeHart, Stephanie" userId="69486e51-f5a3-47fa-a1e8-d600d3da159f" providerId="ADAL" clId="{76169284-5843-4D8F-A094-861EC36AF2EF}" dt="2025-06-02T16:07:56.508" v="1633" actId="1036"/>
        <pc:sldMkLst>
          <pc:docMk/>
          <pc:sldMk cId="3406766288" sldId="422"/>
        </pc:sldMkLst>
        <pc:spChg chg="mod">
          <ac:chgData name="DeHart, Stephanie" userId="69486e51-f5a3-47fa-a1e8-d600d3da159f" providerId="ADAL" clId="{76169284-5843-4D8F-A094-861EC36AF2EF}" dt="2025-06-02T16:07:56.508" v="1633" actId="1036"/>
          <ac:spMkLst>
            <pc:docMk/>
            <pc:sldMk cId="3406766288" sldId="422"/>
            <ac:spMk id="10" creationId="{7E090BFB-0B25-4ECE-6DAA-EFB1C6B9D135}"/>
          </ac:spMkLst>
        </pc:spChg>
        <pc:spChg chg="mod">
          <ac:chgData name="DeHart, Stephanie" userId="69486e51-f5a3-47fa-a1e8-d600d3da159f" providerId="ADAL" clId="{76169284-5843-4D8F-A094-861EC36AF2EF}" dt="2025-06-02T14:49:06.172" v="128"/>
          <ac:spMkLst>
            <pc:docMk/>
            <pc:sldMk cId="3406766288" sldId="422"/>
            <ac:spMk id="19" creationId="{163B55F5-2E1A-4BAC-B901-5AC201ED91AA}"/>
          </ac:spMkLst>
        </pc:spChg>
      </pc:sldChg>
      <pc:sldChg chg="modSp mod">
        <pc:chgData name="DeHart, Stephanie" userId="69486e51-f5a3-47fa-a1e8-d600d3da159f" providerId="ADAL" clId="{76169284-5843-4D8F-A094-861EC36AF2EF}" dt="2025-06-02T16:08:17.071" v="1669" actId="1036"/>
        <pc:sldMkLst>
          <pc:docMk/>
          <pc:sldMk cId="393123417" sldId="423"/>
        </pc:sldMkLst>
        <pc:spChg chg="mod">
          <ac:chgData name="DeHart, Stephanie" userId="69486e51-f5a3-47fa-a1e8-d600d3da159f" providerId="ADAL" clId="{76169284-5843-4D8F-A094-861EC36AF2EF}" dt="2025-06-02T14:49:08.894" v="129"/>
          <ac:spMkLst>
            <pc:docMk/>
            <pc:sldMk cId="393123417" sldId="423"/>
            <ac:spMk id="5" creationId="{A7C5B8E3-DC01-4A2A-BDBE-9F58CEAFBDF0}"/>
          </ac:spMkLst>
        </pc:spChg>
        <pc:picChg chg="mod">
          <ac:chgData name="DeHart, Stephanie" userId="69486e51-f5a3-47fa-a1e8-d600d3da159f" providerId="ADAL" clId="{76169284-5843-4D8F-A094-861EC36AF2EF}" dt="2025-06-02T16:08:17.071" v="1669" actId="1036"/>
          <ac:picMkLst>
            <pc:docMk/>
            <pc:sldMk cId="393123417" sldId="423"/>
            <ac:picMk id="4" creationId="{BA079723-DBBC-A384-977F-A93DDED4DBEA}"/>
          </ac:picMkLst>
        </pc:picChg>
      </pc:sldChg>
      <pc:sldChg chg="modSp mod">
        <pc:chgData name="DeHart, Stephanie" userId="69486e51-f5a3-47fa-a1e8-d600d3da159f" providerId="ADAL" clId="{76169284-5843-4D8F-A094-861EC36AF2EF}" dt="2025-06-02T14:49:15.856" v="131"/>
        <pc:sldMkLst>
          <pc:docMk/>
          <pc:sldMk cId="232116905" sldId="424"/>
        </pc:sldMkLst>
        <pc:spChg chg="mod">
          <ac:chgData name="DeHart, Stephanie" userId="69486e51-f5a3-47fa-a1e8-d600d3da159f" providerId="ADAL" clId="{76169284-5843-4D8F-A094-861EC36AF2EF}" dt="2025-06-02T14:49:15.856" v="131"/>
          <ac:spMkLst>
            <pc:docMk/>
            <pc:sldMk cId="232116905" sldId="424"/>
            <ac:spMk id="4" creationId="{E6BA77CA-9242-49BE-8374-D4AEBBF917BD}"/>
          </ac:spMkLst>
        </pc:spChg>
      </pc:sldChg>
      <pc:sldChg chg="modSp mod">
        <pc:chgData name="DeHart, Stephanie" userId="69486e51-f5a3-47fa-a1e8-d600d3da159f" providerId="ADAL" clId="{76169284-5843-4D8F-A094-861EC36AF2EF}" dt="2025-06-02T16:14:37.606" v="1808" actId="20577"/>
        <pc:sldMkLst>
          <pc:docMk/>
          <pc:sldMk cId="562812959" sldId="425"/>
        </pc:sldMkLst>
        <pc:spChg chg="mod">
          <ac:chgData name="DeHart, Stephanie" userId="69486e51-f5a3-47fa-a1e8-d600d3da159f" providerId="ADAL" clId="{76169284-5843-4D8F-A094-861EC36AF2EF}" dt="2025-06-02T14:49:18.530" v="132"/>
          <ac:spMkLst>
            <pc:docMk/>
            <pc:sldMk cId="562812959" sldId="425"/>
            <ac:spMk id="7" creationId="{674E0CC7-3D79-41B1-BDAB-44918571A51B}"/>
          </ac:spMkLst>
        </pc:spChg>
        <pc:spChg chg="mod">
          <ac:chgData name="DeHart, Stephanie" userId="69486e51-f5a3-47fa-a1e8-d600d3da159f" providerId="ADAL" clId="{76169284-5843-4D8F-A094-861EC36AF2EF}" dt="2025-06-02T16:08:52.849" v="1748" actId="1035"/>
          <ac:spMkLst>
            <pc:docMk/>
            <pc:sldMk cId="562812959" sldId="425"/>
            <ac:spMk id="21" creationId="{ECFD6FC2-486D-E383-7958-1F03D95B6CE7}"/>
          </ac:spMkLst>
        </pc:spChg>
        <pc:spChg chg="mod">
          <ac:chgData name="DeHart, Stephanie" userId="69486e51-f5a3-47fa-a1e8-d600d3da159f" providerId="ADAL" clId="{76169284-5843-4D8F-A094-861EC36AF2EF}" dt="2025-06-02T16:14:37.606" v="1808" actId="20577"/>
          <ac:spMkLst>
            <pc:docMk/>
            <pc:sldMk cId="562812959" sldId="425"/>
            <ac:spMk id="158" creationId="{125FC863-6CA5-6CF2-589F-D79A36702B43}"/>
          </ac:spMkLst>
        </pc:spChg>
      </pc:sldChg>
      <pc:sldChg chg="modSp mod">
        <pc:chgData name="DeHart, Stephanie" userId="69486e51-f5a3-47fa-a1e8-d600d3da159f" providerId="ADAL" clId="{76169284-5843-4D8F-A094-861EC36AF2EF}" dt="2025-06-02T16:15:44.224" v="1824" actId="20577"/>
        <pc:sldMkLst>
          <pc:docMk/>
          <pc:sldMk cId="1135803588" sldId="426"/>
        </pc:sldMkLst>
        <pc:spChg chg="mod">
          <ac:chgData name="DeHart, Stephanie" userId="69486e51-f5a3-47fa-a1e8-d600d3da159f" providerId="ADAL" clId="{76169284-5843-4D8F-A094-861EC36AF2EF}" dt="2025-06-02T14:49:23.700" v="134"/>
          <ac:spMkLst>
            <pc:docMk/>
            <pc:sldMk cId="1135803588" sldId="426"/>
            <ac:spMk id="5" creationId="{7794D801-9F60-4B8F-8C0D-DEC68E597E25}"/>
          </ac:spMkLst>
        </pc:spChg>
        <pc:spChg chg="mod">
          <ac:chgData name="DeHart, Stephanie" userId="69486e51-f5a3-47fa-a1e8-d600d3da159f" providerId="ADAL" clId="{76169284-5843-4D8F-A094-861EC36AF2EF}" dt="2025-06-02T16:09:07.668" v="1778" actId="1036"/>
          <ac:spMkLst>
            <pc:docMk/>
            <pc:sldMk cId="1135803588" sldId="426"/>
            <ac:spMk id="21" creationId="{3B8B4AF9-D134-D3B3-034A-D13C28BE81C0}"/>
          </ac:spMkLst>
        </pc:spChg>
        <pc:spChg chg="mod">
          <ac:chgData name="DeHart, Stephanie" userId="69486e51-f5a3-47fa-a1e8-d600d3da159f" providerId="ADAL" clId="{76169284-5843-4D8F-A094-861EC36AF2EF}" dt="2025-06-02T16:15:44.224" v="1824" actId="20577"/>
          <ac:spMkLst>
            <pc:docMk/>
            <pc:sldMk cId="1135803588" sldId="426"/>
            <ac:spMk id="158" creationId="{858C7564-399A-8545-FB56-8F6B878059A1}"/>
          </ac:spMkLst>
        </pc:spChg>
      </pc:sldChg>
      <pc:sldChg chg="modSp del mod">
        <pc:chgData name="DeHart, Stephanie" userId="69486e51-f5a3-47fa-a1e8-d600d3da159f" providerId="ADAL" clId="{76169284-5843-4D8F-A094-861EC36AF2EF}" dt="2025-06-02T14:48:06.518" v="111" actId="47"/>
        <pc:sldMkLst>
          <pc:docMk/>
          <pc:sldMk cId="2008382031" sldId="427"/>
        </pc:sldMkLst>
        <pc:spChg chg="mod">
          <ac:chgData name="DeHart, Stephanie" userId="69486e51-f5a3-47fa-a1e8-d600d3da159f" providerId="ADAL" clId="{76169284-5843-4D8F-A094-861EC36AF2EF}" dt="2025-06-02T14:47:01.261" v="105"/>
          <ac:spMkLst>
            <pc:docMk/>
            <pc:sldMk cId="2008382031" sldId="427"/>
            <ac:spMk id="4" creationId="{32E39FB7-B009-2E04-BCA0-E97B2F476B73}"/>
          </ac:spMkLst>
        </pc:spChg>
      </pc:sldChg>
      <pc:sldChg chg="addSp delSp modSp new mod modClrScheme delAnim modAnim chgLayout modNotesTx">
        <pc:chgData name="DeHart, Stephanie" userId="69486e51-f5a3-47fa-a1e8-d600d3da159f" providerId="ADAL" clId="{76169284-5843-4D8F-A094-861EC36AF2EF}" dt="2025-06-02T16:10:27.787" v="1795"/>
        <pc:sldMkLst>
          <pc:docMk/>
          <pc:sldMk cId="4228598434" sldId="428"/>
        </pc:sldMkLst>
        <pc:spChg chg="del mod ord">
          <ac:chgData name="DeHart, Stephanie" userId="69486e51-f5a3-47fa-a1e8-d600d3da159f" providerId="ADAL" clId="{76169284-5843-4D8F-A094-861EC36AF2EF}" dt="2025-06-02T14:47:42.608" v="107" actId="700"/>
          <ac:spMkLst>
            <pc:docMk/>
            <pc:sldMk cId="4228598434" sldId="428"/>
            <ac:spMk id="2" creationId="{CDDF55B9-F8D9-4BAF-82CB-F2765303982C}"/>
          </ac:spMkLst>
        </pc:spChg>
        <pc:spChg chg="del">
          <ac:chgData name="DeHart, Stephanie" userId="69486e51-f5a3-47fa-a1e8-d600d3da159f" providerId="ADAL" clId="{76169284-5843-4D8F-A094-861EC36AF2EF}" dt="2025-06-02T14:47:42.608" v="107" actId="700"/>
          <ac:spMkLst>
            <pc:docMk/>
            <pc:sldMk cId="4228598434" sldId="428"/>
            <ac:spMk id="3" creationId="{675209C1-C5D5-439D-A947-ED261A52E17A}"/>
          </ac:spMkLst>
        </pc:spChg>
        <pc:spChg chg="mod ord">
          <ac:chgData name="DeHart, Stephanie" userId="69486e51-f5a3-47fa-a1e8-d600d3da159f" providerId="ADAL" clId="{76169284-5843-4D8F-A094-861EC36AF2EF}" dt="2025-06-02T14:47:42.608" v="107" actId="700"/>
          <ac:spMkLst>
            <pc:docMk/>
            <pc:sldMk cId="4228598434" sldId="428"/>
            <ac:spMk id="4" creationId="{82D27A0D-0C43-4929-AB68-8C4504318861}"/>
          </ac:spMkLst>
        </pc:spChg>
        <pc:spChg chg="mod ord">
          <ac:chgData name="DeHart, Stephanie" userId="69486e51-f5a3-47fa-a1e8-d600d3da159f" providerId="ADAL" clId="{76169284-5843-4D8F-A094-861EC36AF2EF}" dt="2025-06-02T14:47:42.608" v="107" actId="700"/>
          <ac:spMkLst>
            <pc:docMk/>
            <pc:sldMk cId="4228598434" sldId="428"/>
            <ac:spMk id="5" creationId="{A4728B7D-677D-4DA0-B9CF-EA51AB835124}"/>
          </ac:spMkLst>
        </pc:spChg>
        <pc:spChg chg="add mod ord">
          <ac:chgData name="DeHart, Stephanie" userId="69486e51-f5a3-47fa-a1e8-d600d3da159f" providerId="ADAL" clId="{76169284-5843-4D8F-A094-861EC36AF2EF}" dt="2025-06-02T15:58:26.703" v="1487" actId="20577"/>
          <ac:spMkLst>
            <pc:docMk/>
            <pc:sldMk cId="4228598434" sldId="428"/>
            <ac:spMk id="6" creationId="{EC18154C-B80F-4479-BB7C-4A5954BB6304}"/>
          </ac:spMkLst>
        </pc:spChg>
        <pc:spChg chg="add del mod">
          <ac:chgData name="DeHart, Stephanie" userId="69486e51-f5a3-47fa-a1e8-d600d3da159f" providerId="ADAL" clId="{76169284-5843-4D8F-A094-861EC36AF2EF}" dt="2025-06-02T15:53:39.876" v="1242" actId="478"/>
          <ac:spMkLst>
            <pc:docMk/>
            <pc:sldMk cId="4228598434" sldId="428"/>
            <ac:spMk id="9" creationId="{84DB4800-CB2D-40AE-86A2-505FA70AED26}"/>
          </ac:spMkLst>
        </pc:spChg>
        <pc:spChg chg="add del mod">
          <ac:chgData name="DeHart, Stephanie" userId="69486e51-f5a3-47fa-a1e8-d600d3da159f" providerId="ADAL" clId="{76169284-5843-4D8F-A094-861EC36AF2EF}" dt="2025-06-02T15:53:39.876" v="1242" actId="478"/>
          <ac:spMkLst>
            <pc:docMk/>
            <pc:sldMk cId="4228598434" sldId="428"/>
            <ac:spMk id="10" creationId="{F25B290A-8591-4142-9F7E-25A3D4822F5E}"/>
          </ac:spMkLst>
        </pc:spChg>
        <pc:spChg chg="add del mod">
          <ac:chgData name="DeHart, Stephanie" userId="69486e51-f5a3-47fa-a1e8-d600d3da159f" providerId="ADAL" clId="{76169284-5843-4D8F-A094-861EC36AF2EF}" dt="2025-06-02T15:53:39.876" v="1242" actId="478"/>
          <ac:spMkLst>
            <pc:docMk/>
            <pc:sldMk cId="4228598434" sldId="428"/>
            <ac:spMk id="11" creationId="{835D0924-9806-42F0-A49F-E4743F6D958D}"/>
          </ac:spMkLst>
        </pc:spChg>
        <pc:spChg chg="add del mod">
          <ac:chgData name="DeHart, Stephanie" userId="69486e51-f5a3-47fa-a1e8-d600d3da159f" providerId="ADAL" clId="{76169284-5843-4D8F-A094-861EC36AF2EF}" dt="2025-06-02T15:53:39.876" v="1242" actId="478"/>
          <ac:spMkLst>
            <pc:docMk/>
            <pc:sldMk cId="4228598434" sldId="428"/>
            <ac:spMk id="12" creationId="{DBB54B49-9014-4159-B935-DFDA3E724441}"/>
          </ac:spMkLst>
        </pc:spChg>
        <pc:spChg chg="add del mod">
          <ac:chgData name="DeHart, Stephanie" userId="69486e51-f5a3-47fa-a1e8-d600d3da159f" providerId="ADAL" clId="{76169284-5843-4D8F-A094-861EC36AF2EF}" dt="2025-06-02T15:53:39.876" v="1242" actId="478"/>
          <ac:spMkLst>
            <pc:docMk/>
            <pc:sldMk cId="4228598434" sldId="428"/>
            <ac:spMk id="13" creationId="{8C5F1734-1A55-41E6-83CF-5CE18E4C6B51}"/>
          </ac:spMkLst>
        </pc:spChg>
        <pc:spChg chg="add del mod">
          <ac:chgData name="DeHart, Stephanie" userId="69486e51-f5a3-47fa-a1e8-d600d3da159f" providerId="ADAL" clId="{76169284-5843-4D8F-A094-861EC36AF2EF}" dt="2025-06-02T15:53:39.876" v="1242" actId="478"/>
          <ac:spMkLst>
            <pc:docMk/>
            <pc:sldMk cId="4228598434" sldId="428"/>
            <ac:spMk id="14" creationId="{11600490-D73C-4D95-BECF-9E7BA9A6A6DE}"/>
          </ac:spMkLst>
        </pc:spChg>
        <pc:spChg chg="add mod">
          <ac:chgData name="DeHart, Stephanie" userId="69486e51-f5a3-47fa-a1e8-d600d3da159f" providerId="ADAL" clId="{76169284-5843-4D8F-A094-861EC36AF2EF}" dt="2025-06-02T15:54:16.108" v="1347" actId="1035"/>
          <ac:spMkLst>
            <pc:docMk/>
            <pc:sldMk cId="4228598434" sldId="428"/>
            <ac:spMk id="15" creationId="{B06AB4A3-158F-41D1-93DB-65C9B1EAF5D8}"/>
          </ac:spMkLst>
        </pc:spChg>
        <pc:spChg chg="add mod">
          <ac:chgData name="DeHart, Stephanie" userId="69486e51-f5a3-47fa-a1e8-d600d3da159f" providerId="ADAL" clId="{76169284-5843-4D8F-A094-861EC36AF2EF}" dt="2025-06-02T15:54:24.346" v="1353" actId="1038"/>
          <ac:spMkLst>
            <pc:docMk/>
            <pc:sldMk cId="4228598434" sldId="428"/>
            <ac:spMk id="16" creationId="{BB434E61-A90D-44A3-B7F2-2C08A8D8FCC6}"/>
          </ac:spMkLst>
        </pc:spChg>
        <pc:spChg chg="add mod">
          <ac:chgData name="DeHart, Stephanie" userId="69486e51-f5a3-47fa-a1e8-d600d3da159f" providerId="ADAL" clId="{76169284-5843-4D8F-A094-861EC36AF2EF}" dt="2025-06-02T15:57:40.704" v="1418" actId="1038"/>
          <ac:spMkLst>
            <pc:docMk/>
            <pc:sldMk cId="4228598434" sldId="428"/>
            <ac:spMk id="17" creationId="{42F1BDDC-B492-4AF2-8369-4D14B9FE7319}"/>
          </ac:spMkLst>
        </pc:spChg>
        <pc:spChg chg="add mod">
          <ac:chgData name="DeHart, Stephanie" userId="69486e51-f5a3-47fa-a1e8-d600d3da159f" providerId="ADAL" clId="{76169284-5843-4D8F-A094-861EC36AF2EF}" dt="2025-06-02T15:57:48.423" v="1423" actId="1036"/>
          <ac:spMkLst>
            <pc:docMk/>
            <pc:sldMk cId="4228598434" sldId="428"/>
            <ac:spMk id="18" creationId="{FDB06CE2-F6F9-4319-9051-86987B1870E2}"/>
          </ac:spMkLst>
        </pc:spChg>
        <pc:spChg chg="add mod">
          <ac:chgData name="DeHart, Stephanie" userId="69486e51-f5a3-47fa-a1e8-d600d3da159f" providerId="ADAL" clId="{76169284-5843-4D8F-A094-861EC36AF2EF}" dt="2025-06-02T15:54:36.715" v="1355" actId="1076"/>
          <ac:spMkLst>
            <pc:docMk/>
            <pc:sldMk cId="4228598434" sldId="428"/>
            <ac:spMk id="19" creationId="{7F369EC7-C569-4589-AA4A-6D2877DFF9B2}"/>
          </ac:spMkLst>
        </pc:spChg>
        <pc:spChg chg="add mod">
          <ac:chgData name="DeHart, Stephanie" userId="69486e51-f5a3-47fa-a1e8-d600d3da159f" providerId="ADAL" clId="{76169284-5843-4D8F-A094-861EC36AF2EF}" dt="2025-06-02T15:55:11.466" v="1365" actId="1036"/>
          <ac:spMkLst>
            <pc:docMk/>
            <pc:sldMk cId="4228598434" sldId="428"/>
            <ac:spMk id="20" creationId="{1C3F7907-EC5A-4EFE-B748-B51BAE561952}"/>
          </ac:spMkLst>
        </pc:spChg>
        <pc:spChg chg="add mod">
          <ac:chgData name="DeHart, Stephanie" userId="69486e51-f5a3-47fa-a1e8-d600d3da159f" providerId="ADAL" clId="{76169284-5843-4D8F-A094-861EC36AF2EF}" dt="2025-06-02T15:55:54.681" v="1372" actId="14100"/>
          <ac:spMkLst>
            <pc:docMk/>
            <pc:sldMk cId="4228598434" sldId="428"/>
            <ac:spMk id="21" creationId="{2F3C58FB-4712-4F9E-ABA0-2DDB9AC01B92}"/>
          </ac:spMkLst>
        </pc:spChg>
        <pc:spChg chg="add mod">
          <ac:chgData name="DeHart, Stephanie" userId="69486e51-f5a3-47fa-a1e8-d600d3da159f" providerId="ADAL" clId="{76169284-5843-4D8F-A094-861EC36AF2EF}" dt="2025-06-02T15:56:27.870" v="1379" actId="14100"/>
          <ac:spMkLst>
            <pc:docMk/>
            <pc:sldMk cId="4228598434" sldId="428"/>
            <ac:spMk id="22" creationId="{9D3693DE-D30F-4786-A59D-163B54906A35}"/>
          </ac:spMkLst>
        </pc:spChg>
        <pc:picChg chg="add mod">
          <ac:chgData name="DeHart, Stephanie" userId="69486e51-f5a3-47fa-a1e8-d600d3da159f" providerId="ADAL" clId="{76169284-5843-4D8F-A094-861EC36AF2EF}" dt="2025-06-02T14:47:57.993" v="109"/>
          <ac:picMkLst>
            <pc:docMk/>
            <pc:sldMk cId="4228598434" sldId="428"/>
            <ac:picMk id="7" creationId="{A881D185-D154-4395-B885-F69756326B58}"/>
          </ac:picMkLst>
        </pc:picChg>
        <pc:picChg chg="add mod">
          <ac:chgData name="DeHart, Stephanie" userId="69486e51-f5a3-47fa-a1e8-d600d3da159f" providerId="ADAL" clId="{76169284-5843-4D8F-A094-861EC36AF2EF}" dt="2025-06-02T14:47:57.993" v="109"/>
          <ac:picMkLst>
            <pc:docMk/>
            <pc:sldMk cId="4228598434" sldId="428"/>
            <ac:picMk id="8" creationId="{AA2F0A03-DEA5-4F8A-88FB-54F246B9FDA8}"/>
          </ac:picMkLst>
        </pc:picChg>
      </pc:sldChg>
      <pc:sldChg chg="addSp modSp new del">
        <pc:chgData name="DeHart, Stephanie" userId="69486e51-f5a3-47fa-a1e8-d600d3da159f" providerId="ADAL" clId="{76169284-5843-4D8F-A094-861EC36AF2EF}" dt="2025-06-02T14:55:03.685" v="409" actId="47"/>
        <pc:sldMkLst>
          <pc:docMk/>
          <pc:sldMk cId="43357672" sldId="429"/>
        </pc:sldMkLst>
        <pc:spChg chg="add mod">
          <ac:chgData name="DeHart, Stephanie" userId="69486e51-f5a3-47fa-a1e8-d600d3da159f" providerId="ADAL" clId="{76169284-5843-4D8F-A094-861EC36AF2EF}" dt="2025-06-02T14:50:37.622" v="141"/>
          <ac:spMkLst>
            <pc:docMk/>
            <pc:sldMk cId="43357672" sldId="429"/>
            <ac:spMk id="5" creationId="{DD341D86-EA31-4B63-B0CD-4B2E47AA9BB1}"/>
          </ac:spMkLst>
        </pc:spChg>
        <pc:spChg chg="add mod">
          <ac:chgData name="DeHart, Stephanie" userId="69486e51-f5a3-47fa-a1e8-d600d3da159f" providerId="ADAL" clId="{76169284-5843-4D8F-A094-861EC36AF2EF}" dt="2025-06-02T14:50:37.622" v="141"/>
          <ac:spMkLst>
            <pc:docMk/>
            <pc:sldMk cId="43357672" sldId="429"/>
            <ac:spMk id="6" creationId="{12D26361-AD7B-4E02-97AB-D5F66314E66A}"/>
          </ac:spMkLst>
        </pc:spChg>
      </pc:sldChg>
      <pc:sldChg chg="add del">
        <pc:chgData name="DeHart, Stephanie" userId="69486e51-f5a3-47fa-a1e8-d600d3da159f" providerId="ADAL" clId="{76169284-5843-4D8F-A094-861EC36AF2EF}" dt="2025-06-02T14:55:18.459" v="411" actId="2696"/>
        <pc:sldMkLst>
          <pc:docMk/>
          <pc:sldMk cId="1878197426" sldId="429"/>
        </pc:sldMkLst>
      </pc:sldChg>
      <pc:sldChg chg="new del">
        <pc:chgData name="DeHart, Stephanie" userId="69486e51-f5a3-47fa-a1e8-d600d3da159f" providerId="ADAL" clId="{76169284-5843-4D8F-A094-861EC36AF2EF}" dt="2025-06-02T14:50:20.568" v="139" actId="680"/>
        <pc:sldMkLst>
          <pc:docMk/>
          <pc:sldMk cId="2361051623" sldId="429"/>
        </pc:sldMkLst>
      </pc:sldChg>
      <pc:sldChg chg="add">
        <pc:chgData name="DeHart, Stephanie" userId="69486e51-f5a3-47fa-a1e8-d600d3da159f" providerId="ADAL" clId="{76169284-5843-4D8F-A094-861EC36AF2EF}" dt="2025-06-02T14:55:21.141" v="412"/>
        <pc:sldMkLst>
          <pc:docMk/>
          <pc:sldMk cId="4147298758" sldId="429"/>
        </pc:sldMkLst>
      </pc:sldChg>
      <pc:sldChg chg="modSp add del mod modNotesTx">
        <pc:chgData name="DeHart, Stephanie" userId="69486e51-f5a3-47fa-a1e8-d600d3da159f" providerId="ADAL" clId="{76169284-5843-4D8F-A094-861EC36AF2EF}" dt="2025-06-02T15:35:06.275" v="1009" actId="47"/>
        <pc:sldMkLst>
          <pc:docMk/>
          <pc:sldMk cId="3925922737" sldId="430"/>
        </pc:sldMkLst>
        <pc:spChg chg="mod">
          <ac:chgData name="DeHart, Stephanie" userId="69486e51-f5a3-47fa-a1e8-d600d3da159f" providerId="ADAL" clId="{76169284-5843-4D8F-A094-861EC36AF2EF}" dt="2025-06-02T15:31:44.163" v="970" actId="21"/>
          <ac:spMkLst>
            <pc:docMk/>
            <pc:sldMk cId="3925922737" sldId="430"/>
            <ac:spMk id="3" creationId="{3D3B881E-C5A0-4B21-A1B7-8717445A4119}"/>
          </ac:spMkLst>
        </pc:spChg>
        <pc:spChg chg="mod">
          <ac:chgData name="DeHart, Stephanie" userId="69486e51-f5a3-47fa-a1e8-d600d3da159f" providerId="ADAL" clId="{76169284-5843-4D8F-A094-861EC36AF2EF}" dt="2025-06-02T15:30:27.973" v="953"/>
          <ac:spMkLst>
            <pc:docMk/>
            <pc:sldMk cId="3925922737" sldId="430"/>
            <ac:spMk id="4" creationId="{AF7B2648-020F-463A-8EA0-F24BB938B432}"/>
          </ac:spMkLst>
        </pc:spChg>
        <pc:spChg chg="mod">
          <ac:chgData name="DeHart, Stephanie" userId="69486e51-f5a3-47fa-a1e8-d600d3da159f" providerId="ADAL" clId="{76169284-5843-4D8F-A094-861EC36AF2EF}" dt="2025-06-02T15:32:16.663" v="986" actId="1035"/>
          <ac:spMkLst>
            <pc:docMk/>
            <pc:sldMk cId="3925922737" sldId="430"/>
            <ac:spMk id="7" creationId="{541617EC-F675-4648-B09B-82A38925AB1D}"/>
          </ac:spMkLst>
        </pc:spChg>
        <pc:spChg chg="mod">
          <ac:chgData name="DeHart, Stephanie" userId="69486e51-f5a3-47fa-a1e8-d600d3da159f" providerId="ADAL" clId="{76169284-5843-4D8F-A094-861EC36AF2EF}" dt="2025-06-02T15:32:16.663" v="986" actId="1035"/>
          <ac:spMkLst>
            <pc:docMk/>
            <pc:sldMk cId="3925922737" sldId="430"/>
            <ac:spMk id="12" creationId="{139F2EB0-844E-4C8F-8093-7619E2C90347}"/>
          </ac:spMkLst>
        </pc:spChg>
        <pc:spChg chg="mod">
          <ac:chgData name="DeHart, Stephanie" userId="69486e51-f5a3-47fa-a1e8-d600d3da159f" providerId="ADAL" clId="{76169284-5843-4D8F-A094-861EC36AF2EF}" dt="2025-06-02T15:32:16.663" v="986" actId="1035"/>
          <ac:spMkLst>
            <pc:docMk/>
            <pc:sldMk cId="3925922737" sldId="430"/>
            <ac:spMk id="13" creationId="{85A56D10-1F9F-4749-9C56-CAC1FB06040A}"/>
          </ac:spMkLst>
        </pc:spChg>
        <pc:spChg chg="mod">
          <ac:chgData name="DeHart, Stephanie" userId="69486e51-f5a3-47fa-a1e8-d600d3da159f" providerId="ADAL" clId="{76169284-5843-4D8F-A094-861EC36AF2EF}" dt="2025-06-02T15:32:16.663" v="986" actId="1035"/>
          <ac:spMkLst>
            <pc:docMk/>
            <pc:sldMk cId="3925922737" sldId="430"/>
            <ac:spMk id="14" creationId="{71BFF734-8440-43EE-AD19-BA83630485C5}"/>
          </ac:spMkLst>
        </pc:spChg>
        <pc:spChg chg="mod">
          <ac:chgData name="DeHart, Stephanie" userId="69486e51-f5a3-47fa-a1e8-d600d3da159f" providerId="ADAL" clId="{76169284-5843-4D8F-A094-861EC36AF2EF}" dt="2025-06-02T15:32:16.663" v="986" actId="1035"/>
          <ac:spMkLst>
            <pc:docMk/>
            <pc:sldMk cId="3925922737" sldId="430"/>
            <ac:spMk id="15" creationId="{587CA1F0-07C1-40DA-B73F-FB67656E6CF0}"/>
          </ac:spMkLst>
        </pc:spChg>
      </pc:sldChg>
      <pc:sldChg chg="modSp add mod modNotesTx">
        <pc:chgData name="DeHart, Stephanie" userId="69486e51-f5a3-47fa-a1e8-d600d3da159f" providerId="ADAL" clId="{76169284-5843-4D8F-A094-861EC36AF2EF}" dt="2025-06-02T15:37:30.766" v="1052"/>
        <pc:sldMkLst>
          <pc:docMk/>
          <pc:sldMk cId="2870440457" sldId="431"/>
        </pc:sldMkLst>
        <pc:spChg chg="mod">
          <ac:chgData name="DeHart, Stephanie" userId="69486e51-f5a3-47fa-a1e8-d600d3da159f" providerId="ADAL" clId="{76169284-5843-4D8F-A094-861EC36AF2EF}" dt="2025-06-02T15:32:51.911" v="989"/>
          <ac:spMkLst>
            <pc:docMk/>
            <pc:sldMk cId="2870440457" sldId="431"/>
            <ac:spMk id="4" creationId="{AF7B2648-020F-463A-8EA0-F24BB938B432}"/>
          </ac:spMkLst>
        </pc:spChg>
      </pc:sldChg>
      <pc:sldChg chg="modSp add mod">
        <pc:chgData name="DeHart, Stephanie" userId="69486e51-f5a3-47fa-a1e8-d600d3da159f" providerId="ADAL" clId="{76169284-5843-4D8F-A094-861EC36AF2EF}" dt="2025-06-02T15:32:54.055" v="990"/>
        <pc:sldMkLst>
          <pc:docMk/>
          <pc:sldMk cId="3530142224" sldId="432"/>
        </pc:sldMkLst>
        <pc:spChg chg="mod">
          <ac:chgData name="DeHart, Stephanie" userId="69486e51-f5a3-47fa-a1e8-d600d3da159f" providerId="ADAL" clId="{76169284-5843-4D8F-A094-861EC36AF2EF}" dt="2025-06-02T15:32:54.055" v="990"/>
          <ac:spMkLst>
            <pc:docMk/>
            <pc:sldMk cId="3530142224" sldId="432"/>
            <ac:spMk id="4" creationId="{FB97C312-09D6-4F0E-A32A-0117EA19DEE0}"/>
          </ac:spMkLst>
        </pc:spChg>
      </pc:sldChg>
      <pc:sldChg chg="modSp add mod modAnim modNotesTx">
        <pc:chgData name="DeHart, Stephanie" userId="69486e51-f5a3-47fa-a1e8-d600d3da159f" providerId="ADAL" clId="{76169284-5843-4D8F-A094-861EC36AF2EF}" dt="2025-06-02T15:37:08.446" v="1049" actId="20577"/>
        <pc:sldMkLst>
          <pc:docMk/>
          <pc:sldMk cId="1792984779" sldId="433"/>
        </pc:sldMkLst>
        <pc:spChg chg="mod">
          <ac:chgData name="DeHart, Stephanie" userId="69486e51-f5a3-47fa-a1e8-d600d3da159f" providerId="ADAL" clId="{76169284-5843-4D8F-A094-861EC36AF2EF}" dt="2025-06-02T15:32:56.103" v="991"/>
          <ac:spMkLst>
            <pc:docMk/>
            <pc:sldMk cId="1792984779" sldId="433"/>
            <ac:spMk id="4" creationId="{FB97C312-09D6-4F0E-A32A-0117EA19DEE0}"/>
          </ac:spMkLst>
        </pc:spChg>
        <pc:spChg chg="mod">
          <ac:chgData name="DeHart, Stephanie" userId="69486e51-f5a3-47fa-a1e8-d600d3da159f" providerId="ADAL" clId="{76169284-5843-4D8F-A094-861EC36AF2EF}" dt="2025-06-02T15:37:08.446" v="1049" actId="20577"/>
          <ac:spMkLst>
            <pc:docMk/>
            <pc:sldMk cId="1792984779" sldId="433"/>
            <ac:spMk id="6" creationId="{F44FBBC1-7658-4037-AD5D-7BEE21AE3EFF}"/>
          </ac:spMkLst>
        </pc:spChg>
      </pc:sldChg>
      <pc:sldMasterChg chg="modSp mod delSldLayout modSldLayout">
        <pc:chgData name="DeHart, Stephanie" userId="69486e51-f5a3-47fa-a1e8-d600d3da159f" providerId="ADAL" clId="{76169284-5843-4D8F-A094-861EC36AF2EF}" dt="2025-06-02T14:51:41.616" v="148" actId="2696"/>
        <pc:sldMasterMkLst>
          <pc:docMk/>
          <pc:sldMasterMk cId="2944270290" sldId="2147483744"/>
        </pc:sldMasterMkLst>
        <pc:spChg chg="mod">
          <ac:chgData name="DeHart, Stephanie" userId="69486e51-f5a3-47fa-a1e8-d600d3da159f" providerId="ADAL" clId="{76169284-5843-4D8F-A094-861EC36AF2EF}" dt="2025-06-02T14:43:46.278" v="46" actId="20577"/>
          <ac:spMkLst>
            <pc:docMk/>
            <pc:sldMasterMk cId="2944270290" sldId="2147483744"/>
            <ac:spMk id="5" creationId="{332C1DAF-B7B3-4CCB-B4B5-F571E947E252}"/>
          </ac:spMkLst>
        </pc:spChg>
        <pc:sldLayoutChg chg="modSp mod">
          <pc:chgData name="DeHart, Stephanie" userId="69486e51-f5a3-47fa-a1e8-d600d3da159f" providerId="ADAL" clId="{76169284-5843-4D8F-A094-861EC36AF2EF}" dt="2025-06-02T04:50:49.428" v="0" actId="21"/>
          <pc:sldLayoutMkLst>
            <pc:docMk/>
            <pc:sldMasterMk cId="2944270290" sldId="2147483744"/>
            <pc:sldLayoutMk cId="4049475567" sldId="2147483745"/>
          </pc:sldLayoutMkLst>
          <pc:spChg chg="mod">
            <ac:chgData name="DeHart, Stephanie" userId="69486e51-f5a3-47fa-a1e8-d600d3da159f" providerId="ADAL" clId="{76169284-5843-4D8F-A094-861EC36AF2EF}" dt="2025-06-02T04:50:49.428" v="0" actId="21"/>
            <ac:spMkLst>
              <pc:docMk/>
              <pc:sldMasterMk cId="2944270290" sldId="2147483744"/>
              <pc:sldLayoutMk cId="4049475567" sldId="2147483745"/>
              <ac:spMk id="3" creationId="{9A164A3A-ED3D-4CA6-9F05-97E05496AB1D}"/>
            </ac:spMkLst>
          </pc:spChg>
        </pc:sldLayoutChg>
        <pc:sldLayoutChg chg="modSp mod">
          <pc:chgData name="DeHart, Stephanie" userId="69486e51-f5a3-47fa-a1e8-d600d3da159f" providerId="ADAL" clId="{76169284-5843-4D8F-A094-861EC36AF2EF}" dt="2025-06-02T14:43:54.075" v="47"/>
          <pc:sldLayoutMkLst>
            <pc:docMk/>
            <pc:sldMasterMk cId="2944270290" sldId="2147483744"/>
            <pc:sldLayoutMk cId="3818532937" sldId="2147483746"/>
          </pc:sldLayoutMkLst>
          <pc:spChg chg="mod">
            <ac:chgData name="DeHart, Stephanie" userId="69486e51-f5a3-47fa-a1e8-d600d3da159f" providerId="ADAL" clId="{76169284-5843-4D8F-A094-861EC36AF2EF}" dt="2025-06-02T14:43:54.075" v="47"/>
            <ac:spMkLst>
              <pc:docMk/>
              <pc:sldMasterMk cId="2944270290" sldId="2147483744"/>
              <pc:sldLayoutMk cId="3818532937" sldId="2147483746"/>
              <ac:spMk id="5" creationId="{5F00E36B-72A7-4BFB-871F-DF9DC8F5C1EB}"/>
            </ac:spMkLst>
          </pc:spChg>
        </pc:sldLayoutChg>
        <pc:sldLayoutChg chg="modSp mod">
          <pc:chgData name="DeHart, Stephanie" userId="69486e51-f5a3-47fa-a1e8-d600d3da159f" providerId="ADAL" clId="{76169284-5843-4D8F-A094-861EC36AF2EF}" dt="2025-06-02T14:43:56.378" v="48"/>
          <pc:sldLayoutMkLst>
            <pc:docMk/>
            <pc:sldMasterMk cId="2944270290" sldId="2147483744"/>
            <pc:sldLayoutMk cId="3004791378" sldId="2147483747"/>
          </pc:sldLayoutMkLst>
          <pc:spChg chg="mod">
            <ac:chgData name="DeHart, Stephanie" userId="69486e51-f5a3-47fa-a1e8-d600d3da159f" providerId="ADAL" clId="{76169284-5843-4D8F-A094-861EC36AF2EF}" dt="2025-06-02T14:43:56.378" v="48"/>
            <ac:spMkLst>
              <pc:docMk/>
              <pc:sldMasterMk cId="2944270290" sldId="2147483744"/>
              <pc:sldLayoutMk cId="3004791378" sldId="2147483747"/>
              <ac:spMk id="5" creationId="{6B320BCB-0D36-4D46-8629-90BEFC6592E6}"/>
            </ac:spMkLst>
          </pc:spChg>
        </pc:sldLayoutChg>
        <pc:sldLayoutChg chg="modSp mod">
          <pc:chgData name="DeHart, Stephanie" userId="69486e51-f5a3-47fa-a1e8-d600d3da159f" providerId="ADAL" clId="{76169284-5843-4D8F-A094-861EC36AF2EF}" dt="2025-06-02T14:44:11.717" v="53"/>
          <pc:sldLayoutMkLst>
            <pc:docMk/>
            <pc:sldMasterMk cId="2944270290" sldId="2147483744"/>
            <pc:sldLayoutMk cId="587570784" sldId="2147483752"/>
          </pc:sldLayoutMkLst>
          <pc:spChg chg="mod">
            <ac:chgData name="DeHart, Stephanie" userId="69486e51-f5a3-47fa-a1e8-d600d3da159f" providerId="ADAL" clId="{76169284-5843-4D8F-A094-861EC36AF2EF}" dt="2025-06-02T14:44:11.717" v="53"/>
            <ac:spMkLst>
              <pc:docMk/>
              <pc:sldMasterMk cId="2944270290" sldId="2147483744"/>
              <pc:sldLayoutMk cId="587570784" sldId="2147483752"/>
              <ac:spMk id="6" creationId="{CC0C3E87-5695-445C-9BAA-AB58B0E3AB8E}"/>
            </ac:spMkLst>
          </pc:spChg>
        </pc:sldLayoutChg>
        <pc:sldLayoutChg chg="modSp mod">
          <pc:chgData name="DeHart, Stephanie" userId="69486e51-f5a3-47fa-a1e8-d600d3da159f" providerId="ADAL" clId="{76169284-5843-4D8F-A094-861EC36AF2EF}" dt="2025-06-02T14:44:14.592" v="54"/>
          <pc:sldLayoutMkLst>
            <pc:docMk/>
            <pc:sldMasterMk cId="2944270290" sldId="2147483744"/>
            <pc:sldLayoutMk cId="408732058" sldId="2147483753"/>
          </pc:sldLayoutMkLst>
          <pc:spChg chg="mod">
            <ac:chgData name="DeHart, Stephanie" userId="69486e51-f5a3-47fa-a1e8-d600d3da159f" providerId="ADAL" clId="{76169284-5843-4D8F-A094-861EC36AF2EF}" dt="2025-06-02T14:44:14.592" v="54"/>
            <ac:spMkLst>
              <pc:docMk/>
              <pc:sldMasterMk cId="2944270290" sldId="2147483744"/>
              <pc:sldLayoutMk cId="408732058" sldId="2147483753"/>
              <ac:spMk id="8" creationId="{16267A56-5B1E-4138-AFE4-DC2743105ED4}"/>
            </ac:spMkLst>
          </pc:spChg>
        </pc:sldLayoutChg>
        <pc:sldLayoutChg chg="modSp mod">
          <pc:chgData name="DeHart, Stephanie" userId="69486e51-f5a3-47fa-a1e8-d600d3da159f" providerId="ADAL" clId="{76169284-5843-4D8F-A094-861EC36AF2EF}" dt="2025-06-02T14:44:17.307" v="55"/>
          <pc:sldLayoutMkLst>
            <pc:docMk/>
            <pc:sldMasterMk cId="2944270290" sldId="2147483744"/>
            <pc:sldLayoutMk cId="274702423" sldId="2147483754"/>
          </pc:sldLayoutMkLst>
          <pc:spChg chg="mod">
            <ac:chgData name="DeHart, Stephanie" userId="69486e51-f5a3-47fa-a1e8-d600d3da159f" providerId="ADAL" clId="{76169284-5843-4D8F-A094-861EC36AF2EF}" dt="2025-06-02T14:44:17.307" v="55"/>
            <ac:spMkLst>
              <pc:docMk/>
              <pc:sldMasterMk cId="2944270290" sldId="2147483744"/>
              <pc:sldLayoutMk cId="274702423" sldId="2147483754"/>
              <ac:spMk id="4" creationId="{208168B5-AA0D-4129-B0C3-575E5C748ABC}"/>
            </ac:spMkLst>
          </pc:spChg>
        </pc:sldLayoutChg>
        <pc:sldLayoutChg chg="modSp mod">
          <pc:chgData name="DeHart, Stephanie" userId="69486e51-f5a3-47fa-a1e8-d600d3da159f" providerId="ADAL" clId="{76169284-5843-4D8F-A094-861EC36AF2EF}" dt="2025-06-02T14:44:20.495" v="56"/>
          <pc:sldLayoutMkLst>
            <pc:docMk/>
            <pc:sldMasterMk cId="2944270290" sldId="2147483744"/>
            <pc:sldLayoutMk cId="1146519212" sldId="2147483755"/>
          </pc:sldLayoutMkLst>
          <pc:spChg chg="mod">
            <ac:chgData name="DeHart, Stephanie" userId="69486e51-f5a3-47fa-a1e8-d600d3da159f" providerId="ADAL" clId="{76169284-5843-4D8F-A094-861EC36AF2EF}" dt="2025-06-02T14:44:20.495" v="56"/>
            <ac:spMkLst>
              <pc:docMk/>
              <pc:sldMasterMk cId="2944270290" sldId="2147483744"/>
              <pc:sldLayoutMk cId="1146519212" sldId="2147483755"/>
              <ac:spMk id="3" creationId="{F57F30D1-539C-4CFE-BE55-52E7001F6587}"/>
            </ac:spMkLst>
          </pc:spChg>
        </pc:sldLayoutChg>
        <pc:sldLayoutChg chg="modSp mod">
          <pc:chgData name="DeHart, Stephanie" userId="69486e51-f5a3-47fa-a1e8-d600d3da159f" providerId="ADAL" clId="{76169284-5843-4D8F-A094-861EC36AF2EF}" dt="2025-06-02T14:44:26.348" v="58"/>
          <pc:sldLayoutMkLst>
            <pc:docMk/>
            <pc:sldMasterMk cId="2944270290" sldId="2147483744"/>
            <pc:sldLayoutMk cId="959556792" sldId="2147483756"/>
          </pc:sldLayoutMkLst>
          <pc:spChg chg="mod">
            <ac:chgData name="DeHart, Stephanie" userId="69486e51-f5a3-47fa-a1e8-d600d3da159f" providerId="ADAL" clId="{76169284-5843-4D8F-A094-861EC36AF2EF}" dt="2025-06-02T14:44:26.348" v="58"/>
            <ac:spMkLst>
              <pc:docMk/>
              <pc:sldMasterMk cId="2944270290" sldId="2147483744"/>
              <pc:sldLayoutMk cId="959556792" sldId="2147483756"/>
              <ac:spMk id="6" creationId="{EAF1D527-9DAD-447F-BC17-9564C029B382}"/>
            </ac:spMkLst>
          </pc:spChg>
        </pc:sldLayoutChg>
        <pc:sldLayoutChg chg="modSp mod">
          <pc:chgData name="DeHart, Stephanie" userId="69486e51-f5a3-47fa-a1e8-d600d3da159f" providerId="ADAL" clId="{76169284-5843-4D8F-A094-861EC36AF2EF}" dt="2025-06-02T14:44:28.814" v="59"/>
          <pc:sldLayoutMkLst>
            <pc:docMk/>
            <pc:sldMasterMk cId="2944270290" sldId="2147483744"/>
            <pc:sldLayoutMk cId="688240327" sldId="2147483757"/>
          </pc:sldLayoutMkLst>
          <pc:spChg chg="mod">
            <ac:chgData name="DeHart, Stephanie" userId="69486e51-f5a3-47fa-a1e8-d600d3da159f" providerId="ADAL" clId="{76169284-5843-4D8F-A094-861EC36AF2EF}" dt="2025-06-02T14:44:28.814" v="59"/>
            <ac:spMkLst>
              <pc:docMk/>
              <pc:sldMasterMk cId="2944270290" sldId="2147483744"/>
              <pc:sldLayoutMk cId="688240327" sldId="2147483757"/>
              <ac:spMk id="6" creationId="{710C7CD0-7530-499C-8B67-E22F17195CDC}"/>
            </ac:spMkLst>
          </pc:spChg>
        </pc:sldLayoutChg>
        <pc:sldLayoutChg chg="modSp mod">
          <pc:chgData name="DeHart, Stephanie" userId="69486e51-f5a3-47fa-a1e8-d600d3da159f" providerId="ADAL" clId="{76169284-5843-4D8F-A094-861EC36AF2EF}" dt="2025-06-02T14:44:31.107" v="60"/>
          <pc:sldLayoutMkLst>
            <pc:docMk/>
            <pc:sldMasterMk cId="2944270290" sldId="2147483744"/>
            <pc:sldLayoutMk cId="794938649" sldId="2147483758"/>
          </pc:sldLayoutMkLst>
          <pc:spChg chg="mod">
            <ac:chgData name="DeHart, Stephanie" userId="69486e51-f5a3-47fa-a1e8-d600d3da159f" providerId="ADAL" clId="{76169284-5843-4D8F-A094-861EC36AF2EF}" dt="2025-06-02T14:44:31.107" v="60"/>
            <ac:spMkLst>
              <pc:docMk/>
              <pc:sldMasterMk cId="2944270290" sldId="2147483744"/>
              <pc:sldLayoutMk cId="794938649" sldId="2147483758"/>
              <ac:spMk id="5" creationId="{96735957-CA61-496E-957A-F675B83B177B}"/>
            </ac:spMkLst>
          </pc:spChg>
        </pc:sldLayoutChg>
        <pc:sldLayoutChg chg="modSp mod">
          <pc:chgData name="DeHart, Stephanie" userId="69486e51-f5a3-47fa-a1e8-d600d3da159f" providerId="ADAL" clId="{76169284-5843-4D8F-A094-861EC36AF2EF}" dt="2025-06-02T14:44:34.094" v="61"/>
          <pc:sldLayoutMkLst>
            <pc:docMk/>
            <pc:sldMasterMk cId="2944270290" sldId="2147483744"/>
            <pc:sldLayoutMk cId="74053605" sldId="2147483759"/>
          </pc:sldLayoutMkLst>
          <pc:spChg chg="mod">
            <ac:chgData name="DeHart, Stephanie" userId="69486e51-f5a3-47fa-a1e8-d600d3da159f" providerId="ADAL" clId="{76169284-5843-4D8F-A094-861EC36AF2EF}" dt="2025-06-02T14:44:34.094" v="61"/>
            <ac:spMkLst>
              <pc:docMk/>
              <pc:sldMasterMk cId="2944270290" sldId="2147483744"/>
              <pc:sldLayoutMk cId="74053605" sldId="2147483759"/>
              <ac:spMk id="5" creationId="{B32FA950-F7A6-4DC3-AE97-DCDB3D2912F8}"/>
            </ac:spMkLst>
          </pc:spChg>
        </pc:sldLayoutChg>
        <pc:sldLayoutChg chg="modSp del mod">
          <pc:chgData name="DeHart, Stephanie" userId="69486e51-f5a3-47fa-a1e8-d600d3da159f" providerId="ADAL" clId="{76169284-5843-4D8F-A094-861EC36AF2EF}" dt="2025-06-02T14:51:34.189" v="146" actId="2696"/>
          <pc:sldLayoutMkLst>
            <pc:docMk/>
            <pc:sldMasterMk cId="2944270290" sldId="2147483744"/>
            <pc:sldLayoutMk cId="2201500078" sldId="2147483760"/>
          </pc:sldLayoutMkLst>
          <pc:spChg chg="mod">
            <ac:chgData name="DeHart, Stephanie" userId="69486e51-f5a3-47fa-a1e8-d600d3da159f" providerId="ADAL" clId="{76169284-5843-4D8F-A094-861EC36AF2EF}" dt="2025-06-02T14:44:36.769" v="62"/>
            <ac:spMkLst>
              <pc:docMk/>
              <pc:sldMasterMk cId="2944270290" sldId="2147483744"/>
              <pc:sldLayoutMk cId="2201500078" sldId="2147483760"/>
              <ac:spMk id="314" creationId="{00000000-0000-0000-0000-000000000000}"/>
            </ac:spMkLst>
          </pc:spChg>
        </pc:sldLayoutChg>
        <pc:sldLayoutChg chg="modSp del mod">
          <pc:chgData name="DeHart, Stephanie" userId="69486e51-f5a3-47fa-a1e8-d600d3da159f" providerId="ADAL" clId="{76169284-5843-4D8F-A094-861EC36AF2EF}" dt="2025-06-02T14:51:38.043" v="147" actId="2696"/>
          <pc:sldLayoutMkLst>
            <pc:docMk/>
            <pc:sldMasterMk cId="2944270290" sldId="2147483744"/>
            <pc:sldLayoutMk cId="3665136471" sldId="2147483761"/>
          </pc:sldLayoutMkLst>
          <pc:spChg chg="mod">
            <ac:chgData name="DeHart, Stephanie" userId="69486e51-f5a3-47fa-a1e8-d600d3da159f" providerId="ADAL" clId="{76169284-5843-4D8F-A094-861EC36AF2EF}" dt="2025-06-02T14:44:39.937" v="63"/>
            <ac:spMkLst>
              <pc:docMk/>
              <pc:sldMasterMk cId="2944270290" sldId="2147483744"/>
              <pc:sldLayoutMk cId="3665136471" sldId="2147483761"/>
              <ac:spMk id="11" creationId="{CAD31966-421C-41DC-9B46-21B1CD73A77E}"/>
            </ac:spMkLst>
          </pc:spChg>
        </pc:sldLayoutChg>
        <pc:sldLayoutChg chg="modSp del mod">
          <pc:chgData name="DeHart, Stephanie" userId="69486e51-f5a3-47fa-a1e8-d600d3da159f" providerId="ADAL" clId="{76169284-5843-4D8F-A094-861EC36AF2EF}" dt="2025-06-02T14:51:41.616" v="148" actId="2696"/>
          <pc:sldLayoutMkLst>
            <pc:docMk/>
            <pc:sldMasterMk cId="2944270290" sldId="2147483744"/>
            <pc:sldLayoutMk cId="163415677" sldId="2147483762"/>
          </pc:sldLayoutMkLst>
          <pc:spChg chg="mod">
            <ac:chgData name="DeHart, Stephanie" userId="69486e51-f5a3-47fa-a1e8-d600d3da159f" providerId="ADAL" clId="{76169284-5843-4D8F-A094-861EC36AF2EF}" dt="2025-06-02T14:44:41.923" v="64"/>
            <ac:spMkLst>
              <pc:docMk/>
              <pc:sldMasterMk cId="2944270290" sldId="2147483744"/>
              <pc:sldLayoutMk cId="163415677" sldId="2147483762"/>
              <ac:spMk id="344" creationId="{00000000-0000-0000-0000-000000000000}"/>
            </ac:spMkLst>
          </pc:spChg>
        </pc:sldLayoutChg>
        <pc:sldLayoutChg chg="modSp mod">
          <pc:chgData name="DeHart, Stephanie" userId="69486e51-f5a3-47fa-a1e8-d600d3da159f" providerId="ADAL" clId="{76169284-5843-4D8F-A094-861EC36AF2EF}" dt="2025-06-02T14:43:59.148" v="49"/>
          <pc:sldLayoutMkLst>
            <pc:docMk/>
            <pc:sldMasterMk cId="2944270290" sldId="2147483744"/>
            <pc:sldLayoutMk cId="4164247723" sldId="2147483765"/>
          </pc:sldLayoutMkLst>
          <pc:spChg chg="mod">
            <ac:chgData name="DeHart, Stephanie" userId="69486e51-f5a3-47fa-a1e8-d600d3da159f" providerId="ADAL" clId="{76169284-5843-4D8F-A094-861EC36AF2EF}" dt="2025-06-02T14:43:59.148" v="49"/>
            <ac:spMkLst>
              <pc:docMk/>
              <pc:sldMasterMk cId="2944270290" sldId="2147483744"/>
              <pc:sldLayoutMk cId="4164247723" sldId="2147483765"/>
              <ac:spMk id="5" creationId="{6B320BCB-0D36-4D46-8629-90BEFC6592E6}"/>
            </ac:spMkLst>
          </pc:spChg>
        </pc:sldLayoutChg>
        <pc:sldLayoutChg chg="modSp mod">
          <pc:chgData name="DeHart, Stephanie" userId="69486e51-f5a3-47fa-a1e8-d600d3da159f" providerId="ADAL" clId="{76169284-5843-4D8F-A094-861EC36AF2EF}" dt="2025-06-02T14:44:01.638" v="50"/>
          <pc:sldLayoutMkLst>
            <pc:docMk/>
            <pc:sldMasterMk cId="2944270290" sldId="2147483744"/>
            <pc:sldLayoutMk cId="3210726229" sldId="2147483766"/>
          </pc:sldLayoutMkLst>
          <pc:spChg chg="mod">
            <ac:chgData name="DeHart, Stephanie" userId="69486e51-f5a3-47fa-a1e8-d600d3da159f" providerId="ADAL" clId="{76169284-5843-4D8F-A094-861EC36AF2EF}" dt="2025-06-02T14:44:01.638" v="50"/>
            <ac:spMkLst>
              <pc:docMk/>
              <pc:sldMasterMk cId="2944270290" sldId="2147483744"/>
              <pc:sldLayoutMk cId="3210726229" sldId="2147483766"/>
              <ac:spMk id="5" creationId="{6B320BCB-0D36-4D46-8629-90BEFC6592E6}"/>
            </ac:spMkLst>
          </pc:spChg>
        </pc:sldLayoutChg>
        <pc:sldLayoutChg chg="modSp mod">
          <pc:chgData name="DeHart, Stephanie" userId="69486e51-f5a3-47fa-a1e8-d600d3da159f" providerId="ADAL" clId="{76169284-5843-4D8F-A094-861EC36AF2EF}" dt="2025-06-02T14:44:05.988" v="51"/>
          <pc:sldLayoutMkLst>
            <pc:docMk/>
            <pc:sldMasterMk cId="2944270290" sldId="2147483744"/>
            <pc:sldLayoutMk cId="1527753318" sldId="2147483767"/>
          </pc:sldLayoutMkLst>
          <pc:spChg chg="mod">
            <ac:chgData name="DeHart, Stephanie" userId="69486e51-f5a3-47fa-a1e8-d600d3da159f" providerId="ADAL" clId="{76169284-5843-4D8F-A094-861EC36AF2EF}" dt="2025-06-02T14:44:05.988" v="51"/>
            <ac:spMkLst>
              <pc:docMk/>
              <pc:sldMasterMk cId="2944270290" sldId="2147483744"/>
              <pc:sldLayoutMk cId="1527753318" sldId="2147483767"/>
              <ac:spMk id="5" creationId="{6B320BCB-0D36-4D46-8629-90BEFC6592E6}"/>
            </ac:spMkLst>
          </pc:spChg>
        </pc:sldLayoutChg>
        <pc:sldLayoutChg chg="modSp mod">
          <pc:chgData name="DeHart, Stephanie" userId="69486e51-f5a3-47fa-a1e8-d600d3da159f" providerId="ADAL" clId="{76169284-5843-4D8F-A094-861EC36AF2EF}" dt="2025-06-02T14:44:09.624" v="52"/>
          <pc:sldLayoutMkLst>
            <pc:docMk/>
            <pc:sldMasterMk cId="2944270290" sldId="2147483744"/>
            <pc:sldLayoutMk cId="4266763011" sldId="2147483768"/>
          </pc:sldLayoutMkLst>
          <pc:spChg chg="mod">
            <ac:chgData name="DeHart, Stephanie" userId="69486e51-f5a3-47fa-a1e8-d600d3da159f" providerId="ADAL" clId="{76169284-5843-4D8F-A094-861EC36AF2EF}" dt="2025-06-02T14:44:09.624" v="52"/>
            <ac:spMkLst>
              <pc:docMk/>
              <pc:sldMasterMk cId="2944270290" sldId="2147483744"/>
              <pc:sldLayoutMk cId="4266763011" sldId="2147483768"/>
              <ac:spMk id="5" creationId="{6B320BCB-0D36-4D46-8629-90BEFC6592E6}"/>
            </ac:spMkLst>
          </pc:spChg>
        </pc:sldLayoutChg>
      </pc:sldMasterChg>
      <pc:sldMasterChg chg="del delSldLayout">
        <pc:chgData name="DeHart, Stephanie" userId="69486e51-f5a3-47fa-a1e8-d600d3da159f" providerId="ADAL" clId="{76169284-5843-4D8F-A094-861EC36AF2EF}" dt="2025-06-02T14:51:31.358" v="145" actId="2696"/>
        <pc:sldMasterMkLst>
          <pc:docMk/>
          <pc:sldMasterMk cId="4118281941" sldId="2147483769"/>
        </pc:sldMasterMkLst>
        <pc:sldLayoutChg chg="del">
          <pc:chgData name="DeHart, Stephanie" userId="69486e51-f5a3-47fa-a1e8-d600d3da159f" providerId="ADAL" clId="{76169284-5843-4D8F-A094-861EC36AF2EF}" dt="2025-06-02T14:51:31.350" v="144" actId="2696"/>
          <pc:sldLayoutMkLst>
            <pc:docMk/>
            <pc:sldMasterMk cId="4118281941" sldId="2147483769"/>
            <pc:sldLayoutMk cId="3162030348" sldId="2147483770"/>
          </pc:sldLayoutMkLst>
        </pc:sldLayoutChg>
      </pc:sldMasterChg>
    </pc:docChg>
  </pc:docChgLst>
  <pc:docChgLst>
    <pc:chgData name="Steberg, Dylan" userId="S::dsteberg1@vt.edu::4de5002c-a0ad-4684-b1c8-73fef64ded78" providerId="AD" clId="Web-{94EB5177-6F35-705D-E7CF-2F7EE8FA94D8}"/>
    <pc:docChg chg="addSld delSld">
      <pc:chgData name="Steberg, Dylan" userId="S::dsteberg1@vt.edu::4de5002c-a0ad-4684-b1c8-73fef64ded78" providerId="AD" clId="Web-{94EB5177-6F35-705D-E7CF-2F7EE8FA94D8}" dt="2025-01-16T16:09:53.096" v="1"/>
      <pc:docMkLst>
        <pc:docMk/>
      </pc:docMkLst>
      <pc:sldChg chg="add del replId">
        <pc:chgData name="Steberg, Dylan" userId="S::dsteberg1@vt.edu::4de5002c-a0ad-4684-b1c8-73fef64ded78" providerId="AD" clId="Web-{94EB5177-6F35-705D-E7CF-2F7EE8FA94D8}" dt="2025-01-16T16:09:53.096" v="1"/>
        <pc:sldMkLst>
          <pc:docMk/>
          <pc:sldMk cId="4005468059" sldId="351"/>
        </pc:sldMkLst>
      </pc:sldChg>
    </pc:docChg>
  </pc:docChgLst>
  <pc:docChgLst>
    <pc:chgData name="DeHart, Stephanie" userId="69486e51-f5a3-47fa-a1e8-d600d3da159f" providerId="ADAL" clId="{7CBE2906-08DF-4DB7-9EBB-4A74F8F87B7C}"/>
    <pc:docChg chg="custSel modSld">
      <pc:chgData name="DeHart, Stephanie" userId="69486e51-f5a3-47fa-a1e8-d600d3da159f" providerId="ADAL" clId="{7CBE2906-08DF-4DB7-9EBB-4A74F8F87B7C}" dt="2025-01-16T14:59:37.065" v="11" actId="207"/>
      <pc:docMkLst>
        <pc:docMk/>
      </pc:docMkLst>
      <pc:sldChg chg="modSp mod">
        <pc:chgData name="DeHart, Stephanie" userId="69486e51-f5a3-47fa-a1e8-d600d3da159f" providerId="ADAL" clId="{7CBE2906-08DF-4DB7-9EBB-4A74F8F87B7C}" dt="2025-01-16T14:59:37.065" v="11" actId="207"/>
        <pc:sldMkLst>
          <pc:docMk/>
          <pc:sldMk cId="1006194104" sldId="268"/>
        </pc:sldMkLst>
        <pc:spChg chg="mod">
          <ac:chgData name="DeHart, Stephanie" userId="69486e51-f5a3-47fa-a1e8-d600d3da159f" providerId="ADAL" clId="{7CBE2906-08DF-4DB7-9EBB-4A74F8F87B7C}" dt="2025-01-16T14:59:37.065" v="11" actId="207"/>
          <ac:spMkLst>
            <pc:docMk/>
            <pc:sldMk cId="1006194104" sldId="268"/>
            <ac:spMk id="17" creationId="{00000000-0000-0000-0000-000000000000}"/>
          </ac:spMkLst>
        </pc:spChg>
      </pc:sldChg>
      <pc:sldChg chg="modSp mod">
        <pc:chgData name="DeHart, Stephanie" userId="69486e51-f5a3-47fa-a1e8-d600d3da159f" providerId="ADAL" clId="{7CBE2906-08DF-4DB7-9EBB-4A74F8F87B7C}" dt="2025-01-16T14:38:54.205" v="0" actId="20577"/>
        <pc:sldMkLst>
          <pc:docMk/>
          <pc:sldMk cId="2056409608" sldId="310"/>
        </pc:sldMkLst>
        <pc:spChg chg="mod">
          <ac:chgData name="DeHart, Stephanie" userId="69486e51-f5a3-47fa-a1e8-d600d3da159f" providerId="ADAL" clId="{7CBE2906-08DF-4DB7-9EBB-4A74F8F87B7C}" dt="2025-01-16T14:38:54.205" v="0" actId="20577"/>
          <ac:spMkLst>
            <pc:docMk/>
            <pc:sldMk cId="2056409608" sldId="310"/>
            <ac:spMk id="4" creationId="{00000000-0000-0000-0000-000000000000}"/>
          </ac:spMkLst>
        </pc:spChg>
      </pc:sldChg>
      <pc:sldChg chg="delSp modSp mod modClrScheme chgLayout">
        <pc:chgData name="DeHart, Stephanie" userId="69486e51-f5a3-47fa-a1e8-d600d3da159f" providerId="ADAL" clId="{7CBE2906-08DF-4DB7-9EBB-4A74F8F87B7C}" dt="2025-01-16T14:41:42.168" v="10" actId="1036"/>
        <pc:sldMkLst>
          <pc:docMk/>
          <pc:sldMk cId="1770560856" sldId="314"/>
        </pc:sldMkLst>
        <pc:spChg chg="mod ord">
          <ac:chgData name="DeHart, Stephanie" userId="69486e51-f5a3-47fa-a1e8-d600d3da159f" providerId="ADAL" clId="{7CBE2906-08DF-4DB7-9EBB-4A74F8F87B7C}" dt="2025-01-16T14:41:42.168" v="10" actId="1036"/>
          <ac:spMkLst>
            <pc:docMk/>
            <pc:sldMk cId="1770560856" sldId="314"/>
            <ac:spMk id="2" creationId="{00000000-0000-0000-0000-000000000000}"/>
          </ac:spMkLst>
        </pc:spChg>
        <pc:spChg chg="del">
          <ac:chgData name="DeHart, Stephanie" userId="69486e51-f5a3-47fa-a1e8-d600d3da159f" providerId="ADAL" clId="{7CBE2906-08DF-4DB7-9EBB-4A74F8F87B7C}" dt="2025-01-16T14:41:37.976" v="1" actId="700"/>
          <ac:spMkLst>
            <pc:docMk/>
            <pc:sldMk cId="1770560856" sldId="314"/>
            <ac:spMk id="4" creationId="{00000000-0000-0000-0000-000000000000}"/>
          </ac:spMkLst>
        </pc:spChg>
      </pc:sldChg>
    </pc:docChg>
  </pc:docChgLst>
  <pc:docChgLst>
    <pc:chgData name="Steberg, Dylan" userId="S::dsteberg1@vt.edu::4de5002c-a0ad-4684-b1c8-73fef64ded78" providerId="AD" clId="Web-{25A0046F-B18F-5D33-1DB4-2EAB41196F11}"/>
    <pc:docChg chg="modSld">
      <pc:chgData name="Steberg, Dylan" userId="S::dsteberg1@vt.edu::4de5002c-a0ad-4684-b1c8-73fef64ded78" providerId="AD" clId="Web-{25A0046F-B18F-5D33-1DB4-2EAB41196F11}" dt="2025-05-23T01:07:01.817" v="1" actId="14100"/>
      <pc:docMkLst>
        <pc:docMk/>
      </pc:docMkLst>
      <pc:sldChg chg="modSp">
        <pc:chgData name="Steberg, Dylan" userId="S::dsteberg1@vt.edu::4de5002c-a0ad-4684-b1c8-73fef64ded78" providerId="AD" clId="Web-{25A0046F-B18F-5D33-1DB4-2EAB41196F11}" dt="2025-05-23T01:07:01.817" v="1" actId="14100"/>
        <pc:sldMkLst>
          <pc:docMk/>
          <pc:sldMk cId="2244121479" sldId="278"/>
        </pc:sldMkLst>
        <pc:spChg chg="mod">
          <ac:chgData name="Steberg, Dylan" userId="S::dsteberg1@vt.edu::4de5002c-a0ad-4684-b1c8-73fef64ded78" providerId="AD" clId="Web-{25A0046F-B18F-5D33-1DB4-2EAB41196F11}" dt="2025-05-23T01:07:01.817" v="1" actId="14100"/>
          <ac:spMkLst>
            <pc:docMk/>
            <pc:sldMk cId="2244121479" sldId="278"/>
            <ac:spMk id="15" creationId="{00000000-0000-0000-0000-000000000000}"/>
          </ac:spMkLst>
        </pc:spChg>
      </pc:sldChg>
    </pc:docChg>
  </pc:docChgLst>
  <pc:docChgLst>
    <pc:chgData name="Steberg, Dylan" userId="S::dsteberg1@vt.edu::4de5002c-a0ad-4684-b1c8-73fef64ded78" providerId="AD" clId="Web-{CA07A112-E282-BD09-3A25-1C54519214D7}"/>
    <pc:docChg chg="addSld delSld modSld">
      <pc:chgData name="Steberg, Dylan" userId="S::dsteberg1@vt.edu::4de5002c-a0ad-4684-b1c8-73fef64ded78" providerId="AD" clId="Web-{CA07A112-E282-BD09-3A25-1C54519214D7}" dt="2025-01-16T19:07:50.554" v="1828"/>
      <pc:docMkLst>
        <pc:docMk/>
      </pc:docMkLst>
      <pc:sldChg chg="modNotes">
        <pc:chgData name="Steberg, Dylan" userId="S::dsteberg1@vt.edu::4de5002c-a0ad-4684-b1c8-73fef64ded78" providerId="AD" clId="Web-{CA07A112-E282-BD09-3A25-1C54519214D7}" dt="2025-01-16T19:07:46.023" v="1827"/>
        <pc:sldMkLst>
          <pc:docMk/>
          <pc:sldMk cId="4270927403" sldId="300"/>
        </pc:sldMkLst>
      </pc:sldChg>
      <pc:sldChg chg="modNotes">
        <pc:chgData name="Steberg, Dylan" userId="S::dsteberg1@vt.edu::4de5002c-a0ad-4684-b1c8-73fef64ded78" providerId="AD" clId="Web-{CA07A112-E282-BD09-3A25-1C54519214D7}" dt="2025-01-16T16:16:08.891" v="129"/>
        <pc:sldMkLst>
          <pc:docMk/>
          <pc:sldMk cId="1239463788" sldId="325"/>
        </pc:sldMkLst>
      </pc:sldChg>
      <pc:sldChg chg="modSp modNotes">
        <pc:chgData name="Steberg, Dylan" userId="S::dsteberg1@vt.edu::4de5002c-a0ad-4684-b1c8-73fef64ded78" providerId="AD" clId="Web-{CA07A112-E282-BD09-3A25-1C54519214D7}" dt="2025-01-16T16:21:51.031" v="258"/>
        <pc:sldMkLst>
          <pc:docMk/>
          <pc:sldMk cId="4116720449" sldId="345"/>
        </pc:sldMkLst>
        <pc:picChg chg="mod">
          <ac:chgData name="Steberg, Dylan" userId="S::dsteberg1@vt.edu::4de5002c-a0ad-4684-b1c8-73fef64ded78" providerId="AD" clId="Web-{CA07A112-E282-BD09-3A25-1C54519214D7}" dt="2025-01-16T16:16:41.016" v="131" actId="1076"/>
          <ac:picMkLst>
            <pc:docMk/>
            <pc:sldMk cId="4116720449" sldId="345"/>
            <ac:picMk id="15" creationId="{0FE59DF2-3C3A-059A-1630-C613AD6760A1}"/>
          </ac:picMkLst>
        </pc:picChg>
      </pc:sldChg>
      <pc:sldChg chg="modNotes">
        <pc:chgData name="Steberg, Dylan" userId="S::dsteberg1@vt.edu::4de5002c-a0ad-4684-b1c8-73fef64ded78" providerId="AD" clId="Web-{CA07A112-E282-BD09-3A25-1C54519214D7}" dt="2025-01-16T17:46:48.163" v="707"/>
        <pc:sldMkLst>
          <pc:docMk/>
          <pc:sldMk cId="3620004802" sldId="346"/>
        </pc:sldMkLst>
      </pc:sldChg>
      <pc:sldChg chg="modNotes">
        <pc:chgData name="Steberg, Dylan" userId="S::dsteberg1@vt.edu::4de5002c-a0ad-4684-b1c8-73fef64ded78" providerId="AD" clId="Web-{CA07A112-E282-BD09-3A25-1C54519214D7}" dt="2025-01-16T18:00:50.642" v="987"/>
        <pc:sldMkLst>
          <pc:docMk/>
          <pc:sldMk cId="9230410" sldId="347"/>
        </pc:sldMkLst>
      </pc:sldChg>
      <pc:sldChg chg="modNotes">
        <pc:chgData name="Steberg, Dylan" userId="S::dsteberg1@vt.edu::4de5002c-a0ad-4684-b1c8-73fef64ded78" providerId="AD" clId="Web-{CA07A112-E282-BD09-3A25-1C54519214D7}" dt="2025-01-16T18:00:18.814" v="979"/>
        <pc:sldMkLst>
          <pc:docMk/>
          <pc:sldMk cId="1897838150" sldId="348"/>
        </pc:sldMkLst>
      </pc:sldChg>
      <pc:sldChg chg="modNotes">
        <pc:chgData name="Steberg, Dylan" userId="S::dsteberg1@vt.edu::4de5002c-a0ad-4684-b1c8-73fef64ded78" providerId="AD" clId="Web-{CA07A112-E282-BD09-3A25-1C54519214D7}" dt="2025-01-16T18:15:58.418" v="1523"/>
        <pc:sldMkLst>
          <pc:docMk/>
          <pc:sldMk cId="2940731589" sldId="349"/>
        </pc:sldMkLst>
      </pc:sldChg>
      <pc:sldChg chg="modNotes">
        <pc:chgData name="Steberg, Dylan" userId="S::dsteberg1@vt.edu::4de5002c-a0ad-4684-b1c8-73fef64ded78" providerId="AD" clId="Web-{CA07A112-E282-BD09-3A25-1C54519214D7}" dt="2025-01-16T18:13:08.528" v="1456"/>
        <pc:sldMkLst>
          <pc:docMk/>
          <pc:sldMk cId="475707471" sldId="350"/>
        </pc:sldMkLst>
      </pc:sldChg>
      <pc:sldChg chg="new del">
        <pc:chgData name="Steberg, Dylan" userId="S::dsteberg1@vt.edu::4de5002c-a0ad-4684-b1c8-73fef64ded78" providerId="AD" clId="Web-{CA07A112-E282-BD09-3A25-1C54519214D7}" dt="2025-01-16T16:10:50.267" v="1"/>
        <pc:sldMkLst>
          <pc:docMk/>
          <pc:sldMk cId="3157701757" sldId="351"/>
        </pc:sldMkLst>
      </pc:sldChg>
      <pc:sldChg chg="modSp new del">
        <pc:chgData name="Steberg, Dylan" userId="S::dsteberg1@vt.edu::4de5002c-a0ad-4684-b1c8-73fef64ded78" providerId="AD" clId="Web-{CA07A112-E282-BD09-3A25-1C54519214D7}" dt="2025-01-16T19:07:50.554" v="1828"/>
        <pc:sldMkLst>
          <pc:docMk/>
          <pc:sldMk cId="4179333857" sldId="351"/>
        </pc:sldMkLst>
        <pc:spChg chg="mod">
          <ac:chgData name="Steberg, Dylan" userId="S::dsteberg1@vt.edu::4de5002c-a0ad-4684-b1c8-73fef64ded78" providerId="AD" clId="Web-{CA07A112-E282-BD09-3A25-1C54519214D7}" dt="2025-01-16T18:41:21.830" v="1546" actId="20577"/>
          <ac:spMkLst>
            <pc:docMk/>
            <pc:sldMk cId="4179333857" sldId="351"/>
            <ac:spMk id="3" creationId="{3B04D94A-CBE6-730C-F3E8-1723CAA8B4AD}"/>
          </ac:spMkLst>
        </pc:spChg>
      </pc:sldChg>
    </pc:docChg>
  </pc:docChgLst>
  <pc:docChgLst>
    <pc:chgData name="Steberg, Dylan" userId="S::dsteberg1@vt.edu::4de5002c-a0ad-4684-b1c8-73fef64ded78" providerId="AD" clId="Web-{CD4D9E67-5DC1-D698-4781-BA2610E84CAB}"/>
    <pc:docChg chg="modSld">
      <pc:chgData name="Steberg, Dylan" userId="S::dsteberg1@vt.edu::4de5002c-a0ad-4684-b1c8-73fef64ded78" providerId="AD" clId="Web-{CD4D9E67-5DC1-D698-4781-BA2610E84CAB}" dt="2025-01-16T19:13:00.834" v="3" actId="1076"/>
      <pc:docMkLst>
        <pc:docMk/>
      </pc:docMkLst>
      <pc:sldChg chg="modSp">
        <pc:chgData name="Steberg, Dylan" userId="S::dsteberg1@vt.edu::4de5002c-a0ad-4684-b1c8-73fef64ded78" providerId="AD" clId="Web-{CD4D9E67-5DC1-D698-4781-BA2610E84CAB}" dt="2025-01-16T19:13:00.834" v="3" actId="1076"/>
        <pc:sldMkLst>
          <pc:docMk/>
          <pc:sldMk cId="314857423" sldId="257"/>
        </pc:sldMkLst>
        <pc:picChg chg="mod">
          <ac:chgData name="Steberg, Dylan" userId="S::dsteberg1@vt.edu::4de5002c-a0ad-4684-b1c8-73fef64ded78" providerId="AD" clId="Web-{CD4D9E67-5DC1-D698-4781-BA2610E84CAB}" dt="2025-01-16T19:13:00.834" v="3" actId="1076"/>
          <ac:picMkLst>
            <pc:docMk/>
            <pc:sldMk cId="314857423" sldId="257"/>
            <ac:picMk id="4" creationId="{424717DA-0300-4297-B453-65314C5BEA09}"/>
          </ac:picMkLst>
        </pc:picChg>
      </pc:sldChg>
    </pc:docChg>
  </pc:docChgLst>
  <pc:docChgLst>
    <pc:chgData name="Steberg, Dylan" userId="S::dsteberg1@vt.edu::4de5002c-a0ad-4684-b1c8-73fef64ded78" providerId="AD" clId="Web-{0A278B3C-FDBE-EB17-8974-B7ACDD44D409}"/>
    <pc:docChg chg="modSld">
      <pc:chgData name="Steberg, Dylan" userId="S::dsteberg1@vt.edu::4de5002c-a0ad-4684-b1c8-73fef64ded78" providerId="AD" clId="Web-{0A278B3C-FDBE-EB17-8974-B7ACDD44D409}" dt="2025-01-16T16:08:47.137" v="237"/>
      <pc:docMkLst>
        <pc:docMk/>
      </pc:docMkLst>
      <pc:sldChg chg="modNotes">
        <pc:chgData name="Steberg, Dylan" userId="S::dsteberg1@vt.edu::4de5002c-a0ad-4684-b1c8-73fef64ded78" providerId="AD" clId="Web-{0A278B3C-FDBE-EB17-8974-B7ACDD44D409}" dt="2025-01-16T15:57:42.666" v="49"/>
        <pc:sldMkLst>
          <pc:docMk/>
          <pc:sldMk cId="4033283244" sldId="334"/>
        </pc:sldMkLst>
      </pc:sldChg>
      <pc:sldChg chg="modNotes">
        <pc:chgData name="Steberg, Dylan" userId="S::dsteberg1@vt.edu::4de5002c-a0ad-4684-b1c8-73fef64ded78" providerId="AD" clId="Web-{0A278B3C-FDBE-EB17-8974-B7ACDD44D409}" dt="2025-01-16T16:08:47.137" v="237"/>
        <pc:sldMkLst>
          <pc:docMk/>
          <pc:sldMk cId="174932388" sldId="341"/>
        </pc:sldMkLst>
      </pc:sldChg>
      <pc:sldChg chg="modSp">
        <pc:chgData name="Steberg, Dylan" userId="S::dsteberg1@vt.edu::4de5002c-a0ad-4684-b1c8-73fef64ded78" providerId="AD" clId="Web-{0A278B3C-FDBE-EB17-8974-B7ACDD44D409}" dt="2025-01-16T15:52:54.650" v="11" actId="1076"/>
        <pc:sldMkLst>
          <pc:docMk/>
          <pc:sldMk cId="475707471" sldId="350"/>
        </pc:sldMkLst>
        <pc:picChg chg="mod">
          <ac:chgData name="Steberg, Dylan" userId="S::dsteberg1@vt.edu::4de5002c-a0ad-4684-b1c8-73fef64ded78" providerId="AD" clId="Web-{0A278B3C-FDBE-EB17-8974-B7ACDD44D409}" dt="2025-01-16T15:52:54.650" v="11" actId="1076"/>
          <ac:picMkLst>
            <pc:docMk/>
            <pc:sldMk cId="475707471" sldId="350"/>
            <ac:picMk id="11" creationId="{DF331C6A-F4FB-7C1E-96B5-A5042E94C77C}"/>
          </ac:picMkLst>
        </pc:picChg>
        <pc:picChg chg="mod">
          <ac:chgData name="Steberg, Dylan" userId="S::dsteberg1@vt.edu::4de5002c-a0ad-4684-b1c8-73fef64ded78" providerId="AD" clId="Web-{0A278B3C-FDBE-EB17-8974-B7ACDD44D409}" dt="2025-01-16T15:52:48.274" v="9" actId="1076"/>
          <ac:picMkLst>
            <pc:docMk/>
            <pc:sldMk cId="475707471" sldId="350"/>
            <ac:picMk id="14" creationId="{D6982759-1FCF-802D-5FC2-66690F78A653}"/>
          </ac:picMkLst>
        </pc:picChg>
      </pc:sldChg>
    </pc:docChg>
  </pc:docChgLst>
  <pc:docChgLst>
    <pc:chgData name="Steberg, Dylan" userId="S::dsteberg1@vt.edu::4de5002c-a0ad-4684-b1c8-73fef64ded78" providerId="AD" clId="Web-{F9D5C365-5435-B9A4-5F4A-6C1ADBAF5459}"/>
    <pc:docChg chg="modSld">
      <pc:chgData name="Steberg, Dylan" userId="S::dsteberg1@vt.edu::4de5002c-a0ad-4684-b1c8-73fef64ded78" providerId="AD" clId="Web-{F9D5C365-5435-B9A4-5F4A-6C1ADBAF5459}" dt="2025-05-22T22:32:46.392" v="0" actId="1076"/>
      <pc:docMkLst>
        <pc:docMk/>
      </pc:docMkLst>
      <pc:sldChg chg="modSp">
        <pc:chgData name="Steberg, Dylan" userId="S::dsteberg1@vt.edu::4de5002c-a0ad-4684-b1c8-73fef64ded78" providerId="AD" clId="Web-{F9D5C365-5435-B9A4-5F4A-6C1ADBAF5459}" dt="2025-05-22T22:32:46.392" v="0" actId="1076"/>
        <pc:sldMkLst>
          <pc:docMk/>
          <pc:sldMk cId="1674924854" sldId="333"/>
        </pc:sldMkLst>
        <pc:picChg chg="mod">
          <ac:chgData name="Steberg, Dylan" userId="S::dsteberg1@vt.edu::4de5002c-a0ad-4684-b1c8-73fef64ded78" providerId="AD" clId="Web-{F9D5C365-5435-B9A4-5F4A-6C1ADBAF5459}" dt="2025-05-22T22:32:46.392" v="0" actId="1076"/>
          <ac:picMkLst>
            <pc:docMk/>
            <pc:sldMk cId="1674924854" sldId="333"/>
            <ac:picMk id="5" creationId="{634A28A4-8A9F-ED20-E943-051F9D42C71B}"/>
          </ac:picMkLst>
        </pc:picChg>
      </pc:sldChg>
    </pc:docChg>
  </pc:docChgLst>
  <pc:docChgLst>
    <pc:chgData name="Steberg, Dylan" userId="S::dsteberg1@vt.edu::4de5002c-a0ad-4684-b1c8-73fef64ded78" providerId="AD" clId="Web-{CE8E7A53-5B27-A142-D58C-78B7405F9468}"/>
    <pc:docChg chg="addSld delSld modSld modMainMaster">
      <pc:chgData name="Steberg, Dylan" userId="S::dsteberg1@vt.edu::4de5002c-a0ad-4684-b1c8-73fef64ded78" providerId="AD" clId="Web-{CE8E7A53-5B27-A142-D58C-78B7405F9468}" dt="2025-05-23T00:53:30.751" v="135" actId="20577"/>
      <pc:docMkLst>
        <pc:docMk/>
      </pc:docMkLst>
      <pc:sldChg chg="addSp modSp">
        <pc:chgData name="Steberg, Dylan" userId="S::dsteberg1@vt.edu::4de5002c-a0ad-4684-b1c8-73fef64ded78" providerId="AD" clId="Web-{CE8E7A53-5B27-A142-D58C-78B7405F9468}" dt="2025-05-23T00:51:58.860" v="130"/>
        <pc:sldMkLst>
          <pc:docMk/>
          <pc:sldMk cId="2542873813" sldId="266"/>
        </pc:sldMkLst>
        <pc:spChg chg="add mod">
          <ac:chgData name="Steberg, Dylan" userId="S::dsteberg1@vt.edu::4de5002c-a0ad-4684-b1c8-73fef64ded78" providerId="AD" clId="Web-{CE8E7A53-5B27-A142-D58C-78B7405F9468}" dt="2025-05-23T00:51:58.860" v="130"/>
          <ac:spMkLst>
            <pc:docMk/>
            <pc:sldMk cId="2542873813" sldId="266"/>
            <ac:spMk id="4" creationId="{D0114C6C-D4DC-DC06-E18C-B84921C338B0}"/>
          </ac:spMkLst>
        </pc:spChg>
      </pc:sldChg>
      <pc:sldChg chg="addSp modSp">
        <pc:chgData name="Steberg, Dylan" userId="S::dsteberg1@vt.edu::4de5002c-a0ad-4684-b1c8-73fef64ded78" providerId="AD" clId="Web-{CE8E7A53-5B27-A142-D58C-78B7405F9468}" dt="2025-05-23T00:51:58.860" v="130"/>
        <pc:sldMkLst>
          <pc:docMk/>
          <pc:sldMk cId="2500618075" sldId="267"/>
        </pc:sldMkLst>
        <pc:spChg chg="add mod">
          <ac:chgData name="Steberg, Dylan" userId="S::dsteberg1@vt.edu::4de5002c-a0ad-4684-b1c8-73fef64ded78" providerId="AD" clId="Web-{CE8E7A53-5B27-A142-D58C-78B7405F9468}" dt="2025-05-23T00:51:58.860" v="130"/>
          <ac:spMkLst>
            <pc:docMk/>
            <pc:sldMk cId="2500618075" sldId="267"/>
            <ac:spMk id="2" creationId="{28434F62-DCC2-1297-24C0-F488B44ED7BD}"/>
          </ac:spMkLst>
        </pc:spChg>
      </pc:sldChg>
      <pc:sldChg chg="addSp modSp">
        <pc:chgData name="Steberg, Dylan" userId="S::dsteberg1@vt.edu::4de5002c-a0ad-4684-b1c8-73fef64ded78" providerId="AD" clId="Web-{CE8E7A53-5B27-A142-D58C-78B7405F9468}" dt="2025-05-23T00:51:58.860" v="130"/>
        <pc:sldMkLst>
          <pc:docMk/>
          <pc:sldMk cId="1006194104" sldId="268"/>
        </pc:sldMkLst>
        <pc:spChg chg="add mod">
          <ac:chgData name="Steberg, Dylan" userId="S::dsteberg1@vt.edu::4de5002c-a0ad-4684-b1c8-73fef64ded78" providerId="AD" clId="Web-{CE8E7A53-5B27-A142-D58C-78B7405F9468}" dt="2025-05-23T00:51:58.860" v="130"/>
          <ac:spMkLst>
            <pc:docMk/>
            <pc:sldMk cId="1006194104" sldId="268"/>
            <ac:spMk id="12" creationId="{A8D5D601-B412-58A8-35FF-823E86FD18AD}"/>
          </ac:spMkLst>
        </pc:spChg>
        <pc:spChg chg="mod">
          <ac:chgData name="Steberg, Dylan" userId="S::dsteberg1@vt.edu::4de5002c-a0ad-4684-b1c8-73fef64ded78" providerId="AD" clId="Web-{CE8E7A53-5B27-A142-D58C-78B7405F9468}" dt="2025-05-23T00:50:24.188" v="126" actId="20577"/>
          <ac:spMkLst>
            <pc:docMk/>
            <pc:sldMk cId="1006194104" sldId="268"/>
            <ac:spMk id="17" creationId="{00000000-0000-0000-0000-000000000000}"/>
          </ac:spMkLst>
        </pc:spChg>
        <pc:spChg chg="mod">
          <ac:chgData name="Steberg, Dylan" userId="S::dsteberg1@vt.edu::4de5002c-a0ad-4684-b1c8-73fef64ded78" providerId="AD" clId="Web-{CE8E7A53-5B27-A142-D58C-78B7405F9468}" dt="2025-05-23T00:49:27.767" v="109" actId="20577"/>
          <ac:spMkLst>
            <pc:docMk/>
            <pc:sldMk cId="1006194104" sldId="268"/>
            <ac:spMk id="158" creationId="{00000000-0000-0000-0000-000000000000}"/>
          </ac:spMkLst>
        </pc:spChg>
        <pc:grpChg chg="mod">
          <ac:chgData name="Steberg, Dylan" userId="S::dsteberg1@vt.edu::4de5002c-a0ad-4684-b1c8-73fef64ded78" providerId="AD" clId="Web-{CE8E7A53-5B27-A142-D58C-78B7405F9468}" dt="2025-05-23T00:50:01.392" v="115" actId="1076"/>
          <ac:grpSpMkLst>
            <pc:docMk/>
            <pc:sldMk cId="1006194104" sldId="268"/>
            <ac:grpSpMk id="2" creationId="{00000000-0000-0000-0000-000000000000}"/>
          </ac:grpSpMkLst>
        </pc:grpChg>
      </pc:sldChg>
      <pc:sldChg chg="addSp modSp">
        <pc:chgData name="Steberg, Dylan" userId="S::dsteberg1@vt.edu::4de5002c-a0ad-4684-b1c8-73fef64ded78" providerId="AD" clId="Web-{CE8E7A53-5B27-A142-D58C-78B7405F9468}" dt="2025-05-23T00:52:42.407" v="131" actId="20577"/>
        <pc:sldMkLst>
          <pc:docMk/>
          <pc:sldMk cId="1122636133" sldId="269"/>
        </pc:sldMkLst>
        <pc:spChg chg="add mod">
          <ac:chgData name="Steberg, Dylan" userId="S::dsteberg1@vt.edu::4de5002c-a0ad-4684-b1c8-73fef64ded78" providerId="AD" clId="Web-{CE8E7A53-5B27-A142-D58C-78B7405F9468}" dt="2025-05-23T00:51:58.860" v="130"/>
          <ac:spMkLst>
            <pc:docMk/>
            <pc:sldMk cId="1122636133" sldId="269"/>
            <ac:spMk id="5" creationId="{F4A9DD42-E07C-9CAC-B3AD-0E477D93C6EA}"/>
          </ac:spMkLst>
        </pc:spChg>
        <pc:spChg chg="mod">
          <ac:chgData name="Steberg, Dylan" userId="S::dsteberg1@vt.edu::4de5002c-a0ad-4684-b1c8-73fef64ded78" providerId="AD" clId="Web-{CE8E7A53-5B27-A142-D58C-78B7405F9468}" dt="2025-05-23T00:52:42.407" v="131" actId="20577"/>
          <ac:spMkLst>
            <pc:docMk/>
            <pc:sldMk cId="1122636133" sldId="269"/>
            <ac:spMk id="158" creationId="{00000000-0000-0000-0000-000000000000}"/>
          </ac:spMkLst>
        </pc:spChg>
      </pc:sldChg>
      <pc:sldChg chg="addSp modSp">
        <pc:chgData name="Steberg, Dylan" userId="S::dsteberg1@vt.edu::4de5002c-a0ad-4684-b1c8-73fef64ded78" providerId="AD" clId="Web-{CE8E7A53-5B27-A142-D58C-78B7405F9468}" dt="2025-05-23T00:51:58.860" v="130"/>
        <pc:sldMkLst>
          <pc:docMk/>
          <pc:sldMk cId="1942342230" sldId="270"/>
        </pc:sldMkLst>
        <pc:spChg chg="add mod">
          <ac:chgData name="Steberg, Dylan" userId="S::dsteberg1@vt.edu::4de5002c-a0ad-4684-b1c8-73fef64ded78" providerId="AD" clId="Web-{CE8E7A53-5B27-A142-D58C-78B7405F9468}" dt="2025-05-23T00:51:58.860" v="130"/>
          <ac:spMkLst>
            <pc:docMk/>
            <pc:sldMk cId="1942342230" sldId="270"/>
            <ac:spMk id="10" creationId="{E4D534F5-0C06-4EC7-2CF7-58C32664ADE3}"/>
          </ac:spMkLst>
        </pc:spChg>
      </pc:sldChg>
      <pc:sldChg chg="addSp modSp">
        <pc:chgData name="Steberg, Dylan" userId="S::dsteberg1@vt.edu::4de5002c-a0ad-4684-b1c8-73fef64ded78" providerId="AD" clId="Web-{CE8E7A53-5B27-A142-D58C-78B7405F9468}" dt="2025-05-23T00:51:58.860" v="130"/>
        <pc:sldMkLst>
          <pc:docMk/>
          <pc:sldMk cId="3216691166" sldId="271"/>
        </pc:sldMkLst>
        <pc:spChg chg="add mod">
          <ac:chgData name="Steberg, Dylan" userId="S::dsteberg1@vt.edu::4de5002c-a0ad-4684-b1c8-73fef64ded78" providerId="AD" clId="Web-{CE8E7A53-5B27-A142-D58C-78B7405F9468}" dt="2025-05-23T00:51:58.860" v="130"/>
          <ac:spMkLst>
            <pc:docMk/>
            <pc:sldMk cId="3216691166" sldId="271"/>
            <ac:spMk id="7" creationId="{6FF09D08-86CE-A940-A3F7-8CE2EDC917CB}"/>
          </ac:spMkLst>
        </pc:spChg>
      </pc:sldChg>
      <pc:sldChg chg="addSp modSp">
        <pc:chgData name="Steberg, Dylan" userId="S::dsteberg1@vt.edu::4de5002c-a0ad-4684-b1c8-73fef64ded78" providerId="AD" clId="Web-{CE8E7A53-5B27-A142-D58C-78B7405F9468}" dt="2025-05-23T00:51:58.860" v="130"/>
        <pc:sldMkLst>
          <pc:docMk/>
          <pc:sldMk cId="697433932" sldId="272"/>
        </pc:sldMkLst>
        <pc:spChg chg="add mod">
          <ac:chgData name="Steberg, Dylan" userId="S::dsteberg1@vt.edu::4de5002c-a0ad-4684-b1c8-73fef64ded78" providerId="AD" clId="Web-{CE8E7A53-5B27-A142-D58C-78B7405F9468}" dt="2025-05-23T00:51:58.860" v="130"/>
          <ac:spMkLst>
            <pc:docMk/>
            <pc:sldMk cId="697433932" sldId="272"/>
            <ac:spMk id="7" creationId="{6673B9E0-0697-F1A1-4352-FE97B7C03309}"/>
          </ac:spMkLst>
        </pc:spChg>
      </pc:sldChg>
      <pc:sldChg chg="addSp modSp">
        <pc:chgData name="Steberg, Dylan" userId="S::dsteberg1@vt.edu::4de5002c-a0ad-4684-b1c8-73fef64ded78" providerId="AD" clId="Web-{CE8E7A53-5B27-A142-D58C-78B7405F9468}" dt="2025-05-23T00:51:58.860" v="130"/>
        <pc:sldMkLst>
          <pc:docMk/>
          <pc:sldMk cId="3129620339" sldId="273"/>
        </pc:sldMkLst>
        <pc:spChg chg="add mod">
          <ac:chgData name="Steberg, Dylan" userId="S::dsteberg1@vt.edu::4de5002c-a0ad-4684-b1c8-73fef64ded78" providerId="AD" clId="Web-{CE8E7A53-5B27-A142-D58C-78B7405F9468}" dt="2025-05-23T00:51:58.860" v="130"/>
          <ac:spMkLst>
            <pc:docMk/>
            <pc:sldMk cId="3129620339" sldId="273"/>
            <ac:spMk id="4" creationId="{3BF60EA1-D7B5-F573-60BD-EA2398C366E7}"/>
          </ac:spMkLst>
        </pc:spChg>
      </pc:sldChg>
      <pc:sldChg chg="addSp modSp">
        <pc:chgData name="Steberg, Dylan" userId="S::dsteberg1@vt.edu::4de5002c-a0ad-4684-b1c8-73fef64ded78" providerId="AD" clId="Web-{CE8E7A53-5B27-A142-D58C-78B7405F9468}" dt="2025-05-23T00:51:58.860" v="130"/>
        <pc:sldMkLst>
          <pc:docMk/>
          <pc:sldMk cId="907034482" sldId="274"/>
        </pc:sldMkLst>
        <pc:spChg chg="add mod">
          <ac:chgData name="Steberg, Dylan" userId="S::dsteberg1@vt.edu::4de5002c-a0ad-4684-b1c8-73fef64ded78" providerId="AD" clId="Web-{CE8E7A53-5B27-A142-D58C-78B7405F9468}" dt="2025-05-23T00:51:58.860" v="130"/>
          <ac:spMkLst>
            <pc:docMk/>
            <pc:sldMk cId="907034482" sldId="274"/>
            <ac:spMk id="5" creationId="{FC3D8E2A-5200-8AC2-20A1-F1BCE4CEC412}"/>
          </ac:spMkLst>
        </pc:spChg>
      </pc:sldChg>
      <pc:sldChg chg="addSp modSp">
        <pc:chgData name="Steberg, Dylan" userId="S::dsteberg1@vt.edu::4de5002c-a0ad-4684-b1c8-73fef64ded78" providerId="AD" clId="Web-{CE8E7A53-5B27-A142-D58C-78B7405F9468}" dt="2025-05-23T00:51:58.860" v="130"/>
        <pc:sldMkLst>
          <pc:docMk/>
          <pc:sldMk cId="3627679535" sldId="275"/>
        </pc:sldMkLst>
        <pc:spChg chg="add mod">
          <ac:chgData name="Steberg, Dylan" userId="S::dsteberg1@vt.edu::4de5002c-a0ad-4684-b1c8-73fef64ded78" providerId="AD" clId="Web-{CE8E7A53-5B27-A142-D58C-78B7405F9468}" dt="2025-05-23T00:51:58.860" v="130"/>
          <ac:spMkLst>
            <pc:docMk/>
            <pc:sldMk cId="3627679535" sldId="275"/>
            <ac:spMk id="4" creationId="{204007FF-713D-DF03-EC73-D6C1ABB2D509}"/>
          </ac:spMkLst>
        </pc:spChg>
      </pc:sldChg>
      <pc:sldChg chg="addSp modSp">
        <pc:chgData name="Steberg, Dylan" userId="S::dsteberg1@vt.edu::4de5002c-a0ad-4684-b1c8-73fef64ded78" providerId="AD" clId="Web-{CE8E7A53-5B27-A142-D58C-78B7405F9468}" dt="2025-05-23T00:51:58.860" v="130"/>
        <pc:sldMkLst>
          <pc:docMk/>
          <pc:sldMk cId="879300757" sldId="276"/>
        </pc:sldMkLst>
        <pc:spChg chg="add mod">
          <ac:chgData name="Steberg, Dylan" userId="S::dsteberg1@vt.edu::4de5002c-a0ad-4684-b1c8-73fef64ded78" providerId="AD" clId="Web-{CE8E7A53-5B27-A142-D58C-78B7405F9468}" dt="2025-05-23T00:51:58.860" v="130"/>
          <ac:spMkLst>
            <pc:docMk/>
            <pc:sldMk cId="879300757" sldId="276"/>
            <ac:spMk id="4" creationId="{696C8ED0-320B-43F9-66F7-8F524739D1CF}"/>
          </ac:spMkLst>
        </pc:spChg>
      </pc:sldChg>
      <pc:sldChg chg="addSp modSp add del">
        <pc:chgData name="Steberg, Dylan" userId="S::dsteberg1@vt.edu::4de5002c-a0ad-4684-b1c8-73fef64ded78" providerId="AD" clId="Web-{CE8E7A53-5B27-A142-D58C-78B7405F9468}" dt="2025-05-23T00:51:58.860" v="130"/>
        <pc:sldMkLst>
          <pc:docMk/>
          <pc:sldMk cId="1336279172" sldId="277"/>
        </pc:sldMkLst>
        <pc:spChg chg="add mod">
          <ac:chgData name="Steberg, Dylan" userId="S::dsteberg1@vt.edu::4de5002c-a0ad-4684-b1c8-73fef64ded78" providerId="AD" clId="Web-{CE8E7A53-5B27-A142-D58C-78B7405F9468}" dt="2025-05-23T00:51:58.860" v="130"/>
          <ac:spMkLst>
            <pc:docMk/>
            <pc:sldMk cId="1336279172" sldId="277"/>
            <ac:spMk id="3" creationId="{3127CDC8-F137-6018-D349-C9427207856E}"/>
          </ac:spMkLst>
        </pc:spChg>
      </pc:sldChg>
      <pc:sldChg chg="addSp modSp add del">
        <pc:chgData name="Steberg, Dylan" userId="S::dsteberg1@vt.edu::4de5002c-a0ad-4684-b1c8-73fef64ded78" providerId="AD" clId="Web-{CE8E7A53-5B27-A142-D58C-78B7405F9468}" dt="2025-05-23T00:51:58.860" v="130"/>
        <pc:sldMkLst>
          <pc:docMk/>
          <pc:sldMk cId="2244121479" sldId="278"/>
        </pc:sldMkLst>
        <pc:spChg chg="add mod">
          <ac:chgData name="Steberg, Dylan" userId="S::dsteberg1@vt.edu::4de5002c-a0ad-4684-b1c8-73fef64ded78" providerId="AD" clId="Web-{CE8E7A53-5B27-A142-D58C-78B7405F9468}" dt="2025-05-23T00:51:58.860" v="130"/>
          <ac:spMkLst>
            <pc:docMk/>
            <pc:sldMk cId="2244121479" sldId="278"/>
            <ac:spMk id="3" creationId="{26E85F47-335F-1647-D049-B40846EDD248}"/>
          </ac:spMkLst>
        </pc:spChg>
      </pc:sldChg>
      <pc:sldChg chg="add del">
        <pc:chgData name="Steberg, Dylan" userId="S::dsteberg1@vt.edu::4de5002c-a0ad-4684-b1c8-73fef64ded78" providerId="AD" clId="Web-{CE8E7A53-5B27-A142-D58C-78B7405F9468}" dt="2025-05-23T00:44:30.563" v="56"/>
        <pc:sldMkLst>
          <pc:docMk/>
          <pc:sldMk cId="4071520161" sldId="279"/>
        </pc:sldMkLst>
      </pc:sldChg>
      <pc:sldChg chg="add del">
        <pc:chgData name="Steberg, Dylan" userId="S::dsteberg1@vt.edu::4de5002c-a0ad-4684-b1c8-73fef64ded78" providerId="AD" clId="Web-{CE8E7A53-5B27-A142-D58C-78B7405F9468}" dt="2025-05-23T00:44:30.563" v="55"/>
        <pc:sldMkLst>
          <pc:docMk/>
          <pc:sldMk cId="2953296269" sldId="280"/>
        </pc:sldMkLst>
      </pc:sldChg>
      <pc:sldChg chg="addSp modSp add del">
        <pc:chgData name="Steberg, Dylan" userId="S::dsteberg1@vt.edu::4de5002c-a0ad-4684-b1c8-73fef64ded78" providerId="AD" clId="Web-{CE8E7A53-5B27-A142-D58C-78B7405F9468}" dt="2025-05-23T00:51:58.860" v="130"/>
        <pc:sldMkLst>
          <pc:docMk/>
          <pc:sldMk cId="732279014" sldId="281"/>
        </pc:sldMkLst>
        <pc:spChg chg="add mod">
          <ac:chgData name="Steberg, Dylan" userId="S::dsteberg1@vt.edu::4de5002c-a0ad-4684-b1c8-73fef64ded78" providerId="AD" clId="Web-{CE8E7A53-5B27-A142-D58C-78B7405F9468}" dt="2025-05-23T00:51:58.860" v="130"/>
          <ac:spMkLst>
            <pc:docMk/>
            <pc:sldMk cId="732279014" sldId="281"/>
            <ac:spMk id="2" creationId="{AB754D3F-BC65-5CB8-123E-A47F729CC533}"/>
          </ac:spMkLst>
        </pc:spChg>
      </pc:sldChg>
      <pc:sldChg chg="addSp modSp add del">
        <pc:chgData name="Steberg, Dylan" userId="S::dsteberg1@vt.edu::4de5002c-a0ad-4684-b1c8-73fef64ded78" providerId="AD" clId="Web-{CE8E7A53-5B27-A142-D58C-78B7405F9468}" dt="2025-05-23T00:51:58.860" v="130"/>
        <pc:sldMkLst>
          <pc:docMk/>
          <pc:sldMk cId="4070712821" sldId="282"/>
        </pc:sldMkLst>
        <pc:spChg chg="add mod">
          <ac:chgData name="Steberg, Dylan" userId="S::dsteberg1@vt.edu::4de5002c-a0ad-4684-b1c8-73fef64ded78" providerId="AD" clId="Web-{CE8E7A53-5B27-A142-D58C-78B7405F9468}" dt="2025-05-23T00:51:58.860" v="130"/>
          <ac:spMkLst>
            <pc:docMk/>
            <pc:sldMk cId="4070712821" sldId="282"/>
            <ac:spMk id="3" creationId="{F2411A04-953D-B5D8-C050-85D8B2A3E9F7}"/>
          </ac:spMkLst>
        </pc:spChg>
      </pc:sldChg>
      <pc:sldChg chg="add del">
        <pc:chgData name="Steberg, Dylan" userId="S::dsteberg1@vt.edu::4de5002c-a0ad-4684-b1c8-73fef64ded78" providerId="AD" clId="Web-{CE8E7A53-5B27-A142-D58C-78B7405F9468}" dt="2025-05-23T00:44:30.563" v="52"/>
        <pc:sldMkLst>
          <pc:docMk/>
          <pc:sldMk cId="2211434473" sldId="283"/>
        </pc:sldMkLst>
      </pc:sldChg>
      <pc:sldChg chg="add del">
        <pc:chgData name="Steberg, Dylan" userId="S::dsteberg1@vt.edu::4de5002c-a0ad-4684-b1c8-73fef64ded78" providerId="AD" clId="Web-{CE8E7A53-5B27-A142-D58C-78B7405F9468}" dt="2025-05-23T00:44:30.547" v="51"/>
        <pc:sldMkLst>
          <pc:docMk/>
          <pc:sldMk cId="1428219293" sldId="284"/>
        </pc:sldMkLst>
      </pc:sldChg>
      <pc:sldChg chg="addSp modSp">
        <pc:chgData name="Steberg, Dylan" userId="S::dsteberg1@vt.edu::4de5002c-a0ad-4684-b1c8-73fef64ded78" providerId="AD" clId="Web-{CE8E7A53-5B27-A142-D58C-78B7405F9468}" dt="2025-05-23T00:51:48.079" v="129"/>
        <pc:sldMkLst>
          <pc:docMk/>
          <pc:sldMk cId="4270927403" sldId="300"/>
        </pc:sldMkLst>
        <pc:spChg chg="add mod">
          <ac:chgData name="Steberg, Dylan" userId="S::dsteberg1@vt.edu::4de5002c-a0ad-4684-b1c8-73fef64ded78" providerId="AD" clId="Web-{CE8E7A53-5B27-A142-D58C-78B7405F9468}" dt="2025-05-23T00:51:48.079" v="129"/>
          <ac:spMkLst>
            <pc:docMk/>
            <pc:sldMk cId="4270927403" sldId="300"/>
            <ac:spMk id="4" creationId="{FD81D90E-6F82-B096-AB22-76F38B8E2127}"/>
          </ac:spMkLst>
        </pc:spChg>
      </pc:sldChg>
      <pc:sldChg chg="addSp modSp">
        <pc:chgData name="Steberg, Dylan" userId="S::dsteberg1@vt.edu::4de5002c-a0ad-4684-b1c8-73fef64ded78" providerId="AD" clId="Web-{CE8E7A53-5B27-A142-D58C-78B7405F9468}" dt="2025-05-23T00:51:58.860" v="130"/>
        <pc:sldMkLst>
          <pc:docMk/>
          <pc:sldMk cId="2749562274" sldId="301"/>
        </pc:sldMkLst>
        <pc:spChg chg="add mod">
          <ac:chgData name="Steberg, Dylan" userId="S::dsteberg1@vt.edu::4de5002c-a0ad-4684-b1c8-73fef64ded78" providerId="AD" clId="Web-{CE8E7A53-5B27-A142-D58C-78B7405F9468}" dt="2025-05-23T00:51:58.860" v="130"/>
          <ac:spMkLst>
            <pc:docMk/>
            <pc:sldMk cId="2749562274" sldId="301"/>
            <ac:spMk id="4" creationId="{2F6FFB0E-A25D-765C-97D4-420E7E788F82}"/>
          </ac:spMkLst>
        </pc:spChg>
      </pc:sldChg>
      <pc:sldChg chg="delSp">
        <pc:chgData name="Steberg, Dylan" userId="S::dsteberg1@vt.edu::4de5002c-a0ad-4684-b1c8-73fef64ded78" providerId="AD" clId="Web-{CE8E7A53-5B27-A142-D58C-78B7405F9468}" dt="2025-05-23T00:51:58.860" v="130"/>
        <pc:sldMkLst>
          <pc:docMk/>
          <pc:sldMk cId="622091454" sldId="307"/>
        </pc:sldMkLst>
        <pc:spChg chg="del">
          <ac:chgData name="Steberg, Dylan" userId="S::dsteberg1@vt.edu::4de5002c-a0ad-4684-b1c8-73fef64ded78" providerId="AD" clId="Web-{CE8E7A53-5B27-A142-D58C-78B7405F9468}" dt="2025-05-23T00:51:58.860" v="130"/>
          <ac:spMkLst>
            <pc:docMk/>
            <pc:sldMk cId="622091454" sldId="307"/>
            <ac:spMk id="5" creationId="{44D235A1-C589-4EAD-80E9-4AE5F96EA8B5}"/>
          </ac:spMkLst>
        </pc:spChg>
      </pc:sldChg>
      <pc:sldChg chg="addSp modSp">
        <pc:chgData name="Steberg, Dylan" userId="S::dsteberg1@vt.edu::4de5002c-a0ad-4684-b1c8-73fef64ded78" providerId="AD" clId="Web-{CE8E7A53-5B27-A142-D58C-78B7405F9468}" dt="2025-05-23T00:51:58.860" v="130"/>
        <pc:sldMkLst>
          <pc:docMk/>
          <pc:sldMk cId="1770560856" sldId="314"/>
        </pc:sldMkLst>
        <pc:spChg chg="add mod">
          <ac:chgData name="Steberg, Dylan" userId="S::dsteberg1@vt.edu::4de5002c-a0ad-4684-b1c8-73fef64ded78" providerId="AD" clId="Web-{CE8E7A53-5B27-A142-D58C-78B7405F9468}" dt="2025-05-23T00:51:58.860" v="130"/>
          <ac:spMkLst>
            <pc:docMk/>
            <pc:sldMk cId="1770560856" sldId="314"/>
            <ac:spMk id="2" creationId="{7600AE7F-7C53-231E-B3B2-0B2134FF0CC9}"/>
          </ac:spMkLst>
        </pc:spChg>
      </pc:sldChg>
      <pc:sldChg chg="addSp modSp">
        <pc:chgData name="Steberg, Dylan" userId="S::dsteberg1@vt.edu::4de5002c-a0ad-4684-b1c8-73fef64ded78" providerId="AD" clId="Web-{CE8E7A53-5B27-A142-D58C-78B7405F9468}" dt="2025-05-23T00:51:58.860" v="130"/>
        <pc:sldMkLst>
          <pc:docMk/>
          <pc:sldMk cId="2533574990" sldId="327"/>
        </pc:sldMkLst>
        <pc:spChg chg="add mod">
          <ac:chgData name="Steberg, Dylan" userId="S::dsteberg1@vt.edu::4de5002c-a0ad-4684-b1c8-73fef64ded78" providerId="AD" clId="Web-{CE8E7A53-5B27-A142-D58C-78B7405F9468}" dt="2025-05-23T00:51:58.860" v="130"/>
          <ac:spMkLst>
            <pc:docMk/>
            <pc:sldMk cId="2533574990" sldId="327"/>
            <ac:spMk id="4" creationId="{49BBB01A-769F-B277-63CD-CBF7D17F198E}"/>
          </ac:spMkLst>
        </pc:spChg>
      </pc:sldChg>
      <pc:sldChg chg="addSp modSp">
        <pc:chgData name="Steberg, Dylan" userId="S::dsteberg1@vt.edu::4de5002c-a0ad-4684-b1c8-73fef64ded78" providerId="AD" clId="Web-{CE8E7A53-5B27-A142-D58C-78B7405F9468}" dt="2025-05-23T00:51:58.860" v="130"/>
        <pc:sldMkLst>
          <pc:docMk/>
          <pc:sldMk cId="1985631671" sldId="328"/>
        </pc:sldMkLst>
        <pc:spChg chg="add mod">
          <ac:chgData name="Steberg, Dylan" userId="S::dsteberg1@vt.edu::4de5002c-a0ad-4684-b1c8-73fef64ded78" providerId="AD" clId="Web-{CE8E7A53-5B27-A142-D58C-78B7405F9468}" dt="2025-05-23T00:51:58.860" v="130"/>
          <ac:spMkLst>
            <pc:docMk/>
            <pc:sldMk cId="1985631671" sldId="328"/>
            <ac:spMk id="5" creationId="{11919B46-F152-C5E7-2AD3-BBD46B70C878}"/>
          </ac:spMkLst>
        </pc:spChg>
      </pc:sldChg>
      <pc:sldChg chg="addSp modSp">
        <pc:chgData name="Steberg, Dylan" userId="S::dsteberg1@vt.edu::4de5002c-a0ad-4684-b1c8-73fef64ded78" providerId="AD" clId="Web-{CE8E7A53-5B27-A142-D58C-78B7405F9468}" dt="2025-05-23T00:51:58.860" v="130"/>
        <pc:sldMkLst>
          <pc:docMk/>
          <pc:sldMk cId="2667812288" sldId="330"/>
        </pc:sldMkLst>
        <pc:spChg chg="add mod">
          <ac:chgData name="Steberg, Dylan" userId="S::dsteberg1@vt.edu::4de5002c-a0ad-4684-b1c8-73fef64ded78" providerId="AD" clId="Web-{CE8E7A53-5B27-A142-D58C-78B7405F9468}" dt="2025-05-23T00:51:58.860" v="130"/>
          <ac:spMkLst>
            <pc:docMk/>
            <pc:sldMk cId="2667812288" sldId="330"/>
            <ac:spMk id="3" creationId="{CDCD09AE-299B-6618-94CA-6ECF81338A49}"/>
          </ac:spMkLst>
        </pc:spChg>
      </pc:sldChg>
      <pc:sldChg chg="addSp modSp">
        <pc:chgData name="Steberg, Dylan" userId="S::dsteberg1@vt.edu::4de5002c-a0ad-4684-b1c8-73fef64ded78" providerId="AD" clId="Web-{CE8E7A53-5B27-A142-D58C-78B7405F9468}" dt="2025-05-23T00:51:58.860" v="130"/>
        <pc:sldMkLst>
          <pc:docMk/>
          <pc:sldMk cId="3439067179" sldId="331"/>
        </pc:sldMkLst>
        <pc:spChg chg="add mod">
          <ac:chgData name="Steberg, Dylan" userId="S::dsteberg1@vt.edu::4de5002c-a0ad-4684-b1c8-73fef64ded78" providerId="AD" clId="Web-{CE8E7A53-5B27-A142-D58C-78B7405F9468}" dt="2025-05-23T00:51:58.860" v="130"/>
          <ac:spMkLst>
            <pc:docMk/>
            <pc:sldMk cId="3439067179" sldId="331"/>
            <ac:spMk id="6" creationId="{94E48DCE-76A3-F820-3316-46DB3BEDC42C}"/>
          </ac:spMkLst>
        </pc:spChg>
      </pc:sldChg>
      <pc:sldChg chg="addSp modSp">
        <pc:chgData name="Steberg, Dylan" userId="S::dsteberg1@vt.edu::4de5002c-a0ad-4684-b1c8-73fef64ded78" providerId="AD" clId="Web-{CE8E7A53-5B27-A142-D58C-78B7405F9468}" dt="2025-05-23T00:53:30.751" v="135" actId="20577"/>
        <pc:sldMkLst>
          <pc:docMk/>
          <pc:sldMk cId="1674924854" sldId="333"/>
        </pc:sldMkLst>
        <pc:spChg chg="add mod">
          <ac:chgData name="Steberg, Dylan" userId="S::dsteberg1@vt.edu::4de5002c-a0ad-4684-b1c8-73fef64ded78" providerId="AD" clId="Web-{CE8E7A53-5B27-A142-D58C-78B7405F9468}" dt="2025-05-23T00:51:58.860" v="130"/>
          <ac:spMkLst>
            <pc:docMk/>
            <pc:sldMk cId="1674924854" sldId="333"/>
            <ac:spMk id="2" creationId="{9AD5E0D3-B9E9-3C75-F87E-2224130FF500}"/>
          </ac:spMkLst>
        </pc:spChg>
        <pc:spChg chg="mod">
          <ac:chgData name="Steberg, Dylan" userId="S::dsteberg1@vt.edu::4de5002c-a0ad-4684-b1c8-73fef64ded78" providerId="AD" clId="Web-{CE8E7A53-5B27-A142-D58C-78B7405F9468}" dt="2025-05-23T00:53:30.751" v="135" actId="20577"/>
          <ac:spMkLst>
            <pc:docMk/>
            <pc:sldMk cId="1674924854" sldId="333"/>
            <ac:spMk id="158" creationId="{5E0F1E23-D910-1C73-9CA8-BA67B8D85181}"/>
          </ac:spMkLst>
        </pc:spChg>
      </pc:sldChg>
      <pc:sldChg chg="addSp modSp">
        <pc:chgData name="Steberg, Dylan" userId="S::dsteberg1@vt.edu::4de5002c-a0ad-4684-b1c8-73fef64ded78" providerId="AD" clId="Web-{CE8E7A53-5B27-A142-D58C-78B7405F9468}" dt="2025-05-23T00:51:58.860" v="130"/>
        <pc:sldMkLst>
          <pc:docMk/>
          <pc:sldMk cId="2940731589" sldId="349"/>
        </pc:sldMkLst>
        <pc:spChg chg="add mod">
          <ac:chgData name="Steberg, Dylan" userId="S::dsteberg1@vt.edu::4de5002c-a0ad-4684-b1c8-73fef64ded78" providerId="AD" clId="Web-{CE8E7A53-5B27-A142-D58C-78B7405F9468}" dt="2025-05-23T00:51:58.860" v="130"/>
          <ac:spMkLst>
            <pc:docMk/>
            <pc:sldMk cId="2940731589" sldId="349"/>
            <ac:spMk id="2" creationId="{7379B8D9-C35B-ECBB-C3AD-F499B2092544}"/>
          </ac:spMkLst>
        </pc:spChg>
        <pc:picChg chg="mod">
          <ac:chgData name="Steberg, Dylan" userId="S::dsteberg1@vt.edu::4de5002c-a0ad-4684-b1c8-73fef64ded78" providerId="AD" clId="Web-{CE8E7A53-5B27-A142-D58C-78B7405F9468}" dt="2025-05-23T00:51:12.001" v="128" actId="1076"/>
          <ac:picMkLst>
            <pc:docMk/>
            <pc:sldMk cId="2940731589" sldId="349"/>
            <ac:picMk id="7" creationId="{3409C4A2-C9D1-A97B-653D-B7E6972E7FAE}"/>
          </ac:picMkLst>
        </pc:picChg>
      </pc:sldChg>
      <pc:sldChg chg="delSp modSp">
        <pc:chgData name="Steberg, Dylan" userId="S::dsteberg1@vt.edu::4de5002c-a0ad-4684-b1c8-73fef64ded78" providerId="AD" clId="Web-{CE8E7A53-5B27-A142-D58C-78B7405F9468}" dt="2025-05-23T00:51:58.860" v="130"/>
        <pc:sldMkLst>
          <pc:docMk/>
          <pc:sldMk cId="2775132639" sldId="352"/>
        </pc:sldMkLst>
        <pc:spChg chg="del">
          <ac:chgData name="Steberg, Dylan" userId="S::dsteberg1@vt.edu::4de5002c-a0ad-4684-b1c8-73fef64ded78" providerId="AD" clId="Web-{CE8E7A53-5B27-A142-D58C-78B7405F9468}" dt="2025-05-23T00:51:58.860" v="130"/>
          <ac:spMkLst>
            <pc:docMk/>
            <pc:sldMk cId="2775132639" sldId="352"/>
            <ac:spMk id="2" creationId="{51EDFDD2-7C02-46BE-B96D-72B11A974E3A}"/>
          </ac:spMkLst>
        </pc:spChg>
        <pc:spChg chg="mod">
          <ac:chgData name="Steberg, Dylan" userId="S::dsteberg1@vt.edu::4de5002c-a0ad-4684-b1c8-73fef64ded78" providerId="AD" clId="Web-{CE8E7A53-5B27-A142-D58C-78B7405F9468}" dt="2025-05-23T00:47:53.470" v="99" actId="20577"/>
          <ac:spMkLst>
            <pc:docMk/>
            <pc:sldMk cId="2775132639" sldId="352"/>
            <ac:spMk id="3" creationId="{44B43105-BE23-464D-8657-0F719ADB80BA}"/>
          </ac:spMkLst>
        </pc:spChg>
      </pc:sldChg>
      <pc:sldChg chg="delSp modSp">
        <pc:chgData name="Steberg, Dylan" userId="S::dsteberg1@vt.edu::4de5002c-a0ad-4684-b1c8-73fef64ded78" providerId="AD" clId="Web-{CE8E7A53-5B27-A142-D58C-78B7405F9468}" dt="2025-05-23T00:51:58.860" v="130"/>
        <pc:sldMkLst>
          <pc:docMk/>
          <pc:sldMk cId="3495327381" sldId="353"/>
        </pc:sldMkLst>
        <pc:spChg chg="del">
          <ac:chgData name="Steberg, Dylan" userId="S::dsteberg1@vt.edu::4de5002c-a0ad-4684-b1c8-73fef64ded78" providerId="AD" clId="Web-{CE8E7A53-5B27-A142-D58C-78B7405F9468}" dt="2025-05-23T00:51:58.860" v="130"/>
          <ac:spMkLst>
            <pc:docMk/>
            <pc:sldMk cId="3495327381" sldId="353"/>
            <ac:spMk id="2" creationId="{B79C256F-BE12-46A8-8925-1D7D89679786}"/>
          </ac:spMkLst>
        </pc:spChg>
        <pc:spChg chg="mod">
          <ac:chgData name="Steberg, Dylan" userId="S::dsteberg1@vt.edu::4de5002c-a0ad-4684-b1c8-73fef64ded78" providerId="AD" clId="Web-{CE8E7A53-5B27-A142-D58C-78B7405F9468}" dt="2025-05-23T00:47:51.423" v="96" actId="20577"/>
          <ac:spMkLst>
            <pc:docMk/>
            <pc:sldMk cId="3495327381" sldId="353"/>
            <ac:spMk id="3" creationId="{99C62400-82B0-46F1-BD10-BABC2B3DDEC2}"/>
          </ac:spMkLst>
        </pc:spChg>
      </pc:sldChg>
      <pc:sldChg chg="delSp modSp">
        <pc:chgData name="Steberg, Dylan" userId="S::dsteberg1@vt.edu::4de5002c-a0ad-4684-b1c8-73fef64ded78" providerId="AD" clId="Web-{CE8E7A53-5B27-A142-D58C-78B7405F9468}" dt="2025-05-23T00:51:58.860" v="130"/>
        <pc:sldMkLst>
          <pc:docMk/>
          <pc:sldMk cId="2298432632" sldId="354"/>
        </pc:sldMkLst>
        <pc:spChg chg="del">
          <ac:chgData name="Steberg, Dylan" userId="S::dsteberg1@vt.edu::4de5002c-a0ad-4684-b1c8-73fef64ded78" providerId="AD" clId="Web-{CE8E7A53-5B27-A142-D58C-78B7405F9468}" dt="2025-05-23T00:51:58.860" v="130"/>
          <ac:spMkLst>
            <pc:docMk/>
            <pc:sldMk cId="2298432632" sldId="354"/>
            <ac:spMk id="2" creationId="{5DB1EFC1-70BD-4380-A0F0-59DF54F10218}"/>
          </ac:spMkLst>
        </pc:spChg>
        <pc:spChg chg="mod">
          <ac:chgData name="Steberg, Dylan" userId="S::dsteberg1@vt.edu::4de5002c-a0ad-4684-b1c8-73fef64ded78" providerId="AD" clId="Web-{CE8E7A53-5B27-A142-D58C-78B7405F9468}" dt="2025-05-23T00:47:49.782" v="91" actId="20577"/>
          <ac:spMkLst>
            <pc:docMk/>
            <pc:sldMk cId="2298432632" sldId="354"/>
            <ac:spMk id="3" creationId="{6E87440F-F2AF-48C7-867A-3450E27F146C}"/>
          </ac:spMkLst>
        </pc:spChg>
      </pc:sldChg>
      <pc:sldChg chg="delSp">
        <pc:chgData name="Steberg, Dylan" userId="S::dsteberg1@vt.edu::4de5002c-a0ad-4684-b1c8-73fef64ded78" providerId="AD" clId="Web-{CE8E7A53-5B27-A142-D58C-78B7405F9468}" dt="2025-05-23T00:51:58.860" v="130"/>
        <pc:sldMkLst>
          <pc:docMk/>
          <pc:sldMk cId="402493790" sldId="355"/>
        </pc:sldMkLst>
        <pc:spChg chg="del">
          <ac:chgData name="Steberg, Dylan" userId="S::dsteberg1@vt.edu::4de5002c-a0ad-4684-b1c8-73fef64ded78" providerId="AD" clId="Web-{CE8E7A53-5B27-A142-D58C-78B7405F9468}" dt="2025-05-23T00:51:58.860" v="130"/>
          <ac:spMkLst>
            <pc:docMk/>
            <pc:sldMk cId="402493790" sldId="355"/>
            <ac:spMk id="2" creationId="{15643883-21D3-436C-B3FB-C63531C2F0F1}"/>
          </ac:spMkLst>
        </pc:spChg>
      </pc:sldChg>
      <pc:sldChg chg="delSp">
        <pc:chgData name="Steberg, Dylan" userId="S::dsteberg1@vt.edu::4de5002c-a0ad-4684-b1c8-73fef64ded78" providerId="AD" clId="Web-{CE8E7A53-5B27-A142-D58C-78B7405F9468}" dt="2025-05-23T00:51:58.860" v="130"/>
        <pc:sldMkLst>
          <pc:docMk/>
          <pc:sldMk cId="1348416154" sldId="356"/>
        </pc:sldMkLst>
        <pc:spChg chg="del">
          <ac:chgData name="Steberg, Dylan" userId="S::dsteberg1@vt.edu::4de5002c-a0ad-4684-b1c8-73fef64ded78" providerId="AD" clId="Web-{CE8E7A53-5B27-A142-D58C-78B7405F9468}" dt="2025-05-23T00:51:58.860" v="130"/>
          <ac:spMkLst>
            <pc:docMk/>
            <pc:sldMk cId="1348416154" sldId="356"/>
            <ac:spMk id="2" creationId="{CD631433-03B7-408E-B43D-9E2E5D6917E1}"/>
          </ac:spMkLst>
        </pc:spChg>
      </pc:sldChg>
      <pc:sldChg chg="delSp">
        <pc:chgData name="Steberg, Dylan" userId="S::dsteberg1@vt.edu::4de5002c-a0ad-4684-b1c8-73fef64ded78" providerId="AD" clId="Web-{CE8E7A53-5B27-A142-D58C-78B7405F9468}" dt="2025-05-23T00:51:58.860" v="130"/>
        <pc:sldMkLst>
          <pc:docMk/>
          <pc:sldMk cId="1767398263" sldId="357"/>
        </pc:sldMkLst>
        <pc:spChg chg="del">
          <ac:chgData name="Steberg, Dylan" userId="S::dsteberg1@vt.edu::4de5002c-a0ad-4684-b1c8-73fef64ded78" providerId="AD" clId="Web-{CE8E7A53-5B27-A142-D58C-78B7405F9468}" dt="2025-05-23T00:51:58.860" v="130"/>
          <ac:spMkLst>
            <pc:docMk/>
            <pc:sldMk cId="1767398263" sldId="357"/>
            <ac:spMk id="2" creationId="{CEC678E7-BAED-4474-9751-74CF2F292416}"/>
          </ac:spMkLst>
        </pc:spChg>
      </pc:sldChg>
      <pc:sldChg chg="delSp modSp">
        <pc:chgData name="Steberg, Dylan" userId="S::dsteberg1@vt.edu::4de5002c-a0ad-4684-b1c8-73fef64ded78" providerId="AD" clId="Web-{CE8E7A53-5B27-A142-D58C-78B7405F9468}" dt="2025-05-23T00:51:58.860" v="130"/>
        <pc:sldMkLst>
          <pc:docMk/>
          <pc:sldMk cId="2032538294" sldId="358"/>
        </pc:sldMkLst>
        <pc:spChg chg="mod">
          <ac:chgData name="Steberg, Dylan" userId="S::dsteberg1@vt.edu::4de5002c-a0ad-4684-b1c8-73fef64ded78" providerId="AD" clId="Web-{CE8E7A53-5B27-A142-D58C-78B7405F9468}" dt="2025-05-23T00:49:11.766" v="108" actId="20577"/>
          <ac:spMkLst>
            <pc:docMk/>
            <pc:sldMk cId="2032538294" sldId="358"/>
            <ac:spMk id="2" creationId="{F71F5CFF-DD00-4B10-B52F-70CF55F8DA8F}"/>
          </ac:spMkLst>
        </pc:spChg>
        <pc:spChg chg="mod">
          <ac:chgData name="Steberg, Dylan" userId="S::dsteberg1@vt.edu::4de5002c-a0ad-4684-b1c8-73fef64ded78" providerId="AD" clId="Web-{CE8E7A53-5B27-A142-D58C-78B7405F9468}" dt="2025-05-23T00:47:54.470" v="100" actId="20577"/>
          <ac:spMkLst>
            <pc:docMk/>
            <pc:sldMk cId="2032538294" sldId="358"/>
            <ac:spMk id="3" creationId="{5D9E31A8-1B21-4FF6-97C5-4C12A8A300E6}"/>
          </ac:spMkLst>
        </pc:spChg>
        <pc:spChg chg="del">
          <ac:chgData name="Steberg, Dylan" userId="S::dsteberg1@vt.edu::4de5002c-a0ad-4684-b1c8-73fef64ded78" providerId="AD" clId="Web-{CE8E7A53-5B27-A142-D58C-78B7405F9468}" dt="2025-05-23T00:51:58.860" v="130"/>
          <ac:spMkLst>
            <pc:docMk/>
            <pc:sldMk cId="2032538294" sldId="358"/>
            <ac:spMk id="4" creationId="{9846B7B2-82C5-45CA-B731-4AC41CC04214}"/>
          </ac:spMkLst>
        </pc:spChg>
      </pc:sldChg>
      <pc:sldChg chg="delSp">
        <pc:chgData name="Steberg, Dylan" userId="S::dsteberg1@vt.edu::4de5002c-a0ad-4684-b1c8-73fef64ded78" providerId="AD" clId="Web-{CE8E7A53-5B27-A142-D58C-78B7405F9468}" dt="2025-05-23T00:51:58.860" v="130"/>
        <pc:sldMkLst>
          <pc:docMk/>
          <pc:sldMk cId="1447515174" sldId="359"/>
        </pc:sldMkLst>
        <pc:spChg chg="del">
          <ac:chgData name="Steberg, Dylan" userId="S::dsteberg1@vt.edu::4de5002c-a0ad-4684-b1c8-73fef64ded78" providerId="AD" clId="Web-{CE8E7A53-5B27-A142-D58C-78B7405F9468}" dt="2025-05-23T00:51:58.860" v="130"/>
          <ac:spMkLst>
            <pc:docMk/>
            <pc:sldMk cId="1447515174" sldId="359"/>
            <ac:spMk id="4" creationId="{9846B7B2-82C5-45CA-B731-4AC41CC04214}"/>
          </ac:spMkLst>
        </pc:spChg>
      </pc:sldChg>
      <pc:sldChg chg="delSp modSp">
        <pc:chgData name="Steberg, Dylan" userId="S::dsteberg1@vt.edu::4de5002c-a0ad-4684-b1c8-73fef64ded78" providerId="AD" clId="Web-{CE8E7A53-5B27-A142-D58C-78B7405F9468}" dt="2025-05-23T00:51:58.860" v="130"/>
        <pc:sldMkLst>
          <pc:docMk/>
          <pc:sldMk cId="2643515378" sldId="409"/>
        </pc:sldMkLst>
        <pc:spChg chg="del">
          <ac:chgData name="Steberg, Dylan" userId="S::dsteberg1@vt.edu::4de5002c-a0ad-4684-b1c8-73fef64ded78" providerId="AD" clId="Web-{CE8E7A53-5B27-A142-D58C-78B7405F9468}" dt="2025-05-23T00:51:58.860" v="130"/>
          <ac:spMkLst>
            <pc:docMk/>
            <pc:sldMk cId="2643515378" sldId="409"/>
            <ac:spMk id="4" creationId="{5CFF2BCC-8D03-408E-B2AA-6FEB488E3349}"/>
          </ac:spMkLst>
        </pc:spChg>
        <pc:spChg chg="mod">
          <ac:chgData name="Steberg, Dylan" userId="S::dsteberg1@vt.edu::4de5002c-a0ad-4684-b1c8-73fef64ded78" providerId="AD" clId="Web-{CE8E7A53-5B27-A142-D58C-78B7405F9468}" dt="2025-05-23T00:47:52.657" v="98" actId="20577"/>
          <ac:spMkLst>
            <pc:docMk/>
            <pc:sldMk cId="2643515378" sldId="409"/>
            <ac:spMk id="7" creationId="{753033A7-FEF4-4174-A544-7EC58E94A209}"/>
          </ac:spMkLst>
        </pc:spChg>
      </pc:sldChg>
      <pc:sldChg chg="delSp modSp">
        <pc:chgData name="Steberg, Dylan" userId="S::dsteberg1@vt.edu::4de5002c-a0ad-4684-b1c8-73fef64ded78" providerId="AD" clId="Web-{CE8E7A53-5B27-A142-D58C-78B7405F9468}" dt="2025-05-23T00:51:58.860" v="130"/>
        <pc:sldMkLst>
          <pc:docMk/>
          <pc:sldMk cId="349996332" sldId="410"/>
        </pc:sldMkLst>
        <pc:spChg chg="mod">
          <ac:chgData name="Steberg, Dylan" userId="S::dsteberg1@vt.edu::4de5002c-a0ad-4684-b1c8-73fef64ded78" providerId="AD" clId="Web-{CE8E7A53-5B27-A142-D58C-78B7405F9468}" dt="2025-05-23T00:47:50.251" v="92" actId="20577"/>
          <ac:spMkLst>
            <pc:docMk/>
            <pc:sldMk cId="349996332" sldId="410"/>
            <ac:spMk id="2" creationId="{C47545B8-0C89-442C-AC98-56A198A4513C}"/>
          </ac:spMkLst>
        </pc:spChg>
        <pc:spChg chg="mod">
          <ac:chgData name="Steberg, Dylan" userId="S::dsteberg1@vt.edu::4de5002c-a0ad-4684-b1c8-73fef64ded78" providerId="AD" clId="Web-{CE8E7A53-5B27-A142-D58C-78B7405F9468}" dt="2025-05-23T00:47:50.313" v="93" actId="20577"/>
          <ac:spMkLst>
            <pc:docMk/>
            <pc:sldMk cId="349996332" sldId="410"/>
            <ac:spMk id="3" creationId="{ED688FCC-6952-404A-AC48-43D639E4B4FB}"/>
          </ac:spMkLst>
        </pc:spChg>
        <pc:spChg chg="del">
          <ac:chgData name="Steberg, Dylan" userId="S::dsteberg1@vt.edu::4de5002c-a0ad-4684-b1c8-73fef64ded78" providerId="AD" clId="Web-{CE8E7A53-5B27-A142-D58C-78B7405F9468}" dt="2025-05-23T00:51:58.860" v="130"/>
          <ac:spMkLst>
            <pc:docMk/>
            <pc:sldMk cId="349996332" sldId="410"/>
            <ac:spMk id="4" creationId="{1B7FAF41-C752-4DD0-B0FA-F85CC13F404D}"/>
          </ac:spMkLst>
        </pc:spChg>
      </pc:sldChg>
      <pc:sldChg chg="delSp modSp">
        <pc:chgData name="Steberg, Dylan" userId="S::dsteberg1@vt.edu::4de5002c-a0ad-4684-b1c8-73fef64ded78" providerId="AD" clId="Web-{CE8E7A53-5B27-A142-D58C-78B7405F9468}" dt="2025-05-23T00:51:58.860" v="130"/>
        <pc:sldMkLst>
          <pc:docMk/>
          <pc:sldMk cId="1488397683" sldId="411"/>
        </pc:sldMkLst>
        <pc:spChg chg="mod">
          <ac:chgData name="Steberg, Dylan" userId="S::dsteberg1@vt.edu::4de5002c-a0ad-4684-b1c8-73fef64ded78" providerId="AD" clId="Web-{CE8E7A53-5B27-A142-D58C-78B7405F9468}" dt="2025-05-23T00:47:51.173" v="95" actId="20577"/>
          <ac:spMkLst>
            <pc:docMk/>
            <pc:sldMk cId="1488397683" sldId="411"/>
            <ac:spMk id="2" creationId="{3AF910B8-C938-4F4B-A0A9-F5DF0C955904}"/>
          </ac:spMkLst>
        </pc:spChg>
        <pc:spChg chg="mod">
          <ac:chgData name="Steberg, Dylan" userId="S::dsteberg1@vt.edu::4de5002c-a0ad-4684-b1c8-73fef64ded78" providerId="AD" clId="Web-{CE8E7A53-5B27-A142-D58C-78B7405F9468}" dt="2025-05-23T00:47:50.391" v="94" actId="20577"/>
          <ac:spMkLst>
            <pc:docMk/>
            <pc:sldMk cId="1488397683" sldId="411"/>
            <ac:spMk id="3" creationId="{D8D5E8C0-3E59-4ED6-A93D-B214BD8AB344}"/>
          </ac:spMkLst>
        </pc:spChg>
        <pc:spChg chg="del">
          <ac:chgData name="Steberg, Dylan" userId="S::dsteberg1@vt.edu::4de5002c-a0ad-4684-b1c8-73fef64ded78" providerId="AD" clId="Web-{CE8E7A53-5B27-A142-D58C-78B7405F9468}" dt="2025-05-23T00:51:58.860" v="130"/>
          <ac:spMkLst>
            <pc:docMk/>
            <pc:sldMk cId="1488397683" sldId="411"/>
            <ac:spMk id="4" creationId="{116DE386-1F8C-4FC5-99C0-F91980C465A1}"/>
          </ac:spMkLst>
        </pc:spChg>
      </pc:sldChg>
      <pc:sldChg chg="delSp modSp">
        <pc:chgData name="Steberg, Dylan" userId="S::dsteberg1@vt.edu::4de5002c-a0ad-4684-b1c8-73fef64ded78" providerId="AD" clId="Web-{CE8E7A53-5B27-A142-D58C-78B7405F9468}" dt="2025-05-23T00:51:58.860" v="130"/>
        <pc:sldMkLst>
          <pc:docMk/>
          <pc:sldMk cId="1123913074" sldId="412"/>
        </pc:sldMkLst>
        <pc:spChg chg="mod">
          <ac:chgData name="Steberg, Dylan" userId="S::dsteberg1@vt.edu::4de5002c-a0ad-4684-b1c8-73fef64ded78" providerId="AD" clId="Web-{CE8E7A53-5B27-A142-D58C-78B7405F9468}" dt="2025-05-23T00:47:49.704" v="90" actId="20577"/>
          <ac:spMkLst>
            <pc:docMk/>
            <pc:sldMk cId="1123913074" sldId="412"/>
            <ac:spMk id="2" creationId="{97EF7B97-4E7F-40CF-9E74-08C1FF9B9597}"/>
          </ac:spMkLst>
        </pc:spChg>
        <pc:spChg chg="del">
          <ac:chgData name="Steberg, Dylan" userId="S::dsteberg1@vt.edu::4de5002c-a0ad-4684-b1c8-73fef64ded78" providerId="AD" clId="Web-{CE8E7A53-5B27-A142-D58C-78B7405F9468}" dt="2025-05-23T00:51:58.860" v="130"/>
          <ac:spMkLst>
            <pc:docMk/>
            <pc:sldMk cId="1123913074" sldId="412"/>
            <ac:spMk id="3" creationId="{5B08B28D-DA9F-4610-B3BD-E1A31A06E339}"/>
          </ac:spMkLst>
        </pc:spChg>
        <pc:spChg chg="mod">
          <ac:chgData name="Steberg, Dylan" userId="S::dsteberg1@vt.edu::4de5002c-a0ad-4684-b1c8-73fef64ded78" providerId="AD" clId="Web-{CE8E7A53-5B27-A142-D58C-78B7405F9468}" dt="2025-05-23T00:47:49.048" v="88" actId="20577"/>
          <ac:spMkLst>
            <pc:docMk/>
            <pc:sldMk cId="1123913074" sldId="412"/>
            <ac:spMk id="12" creationId="{6995EE37-270B-4EBA-A6DC-B998F661B6B5}"/>
          </ac:spMkLst>
        </pc:spChg>
      </pc:sldChg>
      <pc:sldChg chg="delSp">
        <pc:chgData name="Steberg, Dylan" userId="S::dsteberg1@vt.edu::4de5002c-a0ad-4684-b1c8-73fef64ded78" providerId="AD" clId="Web-{CE8E7A53-5B27-A142-D58C-78B7405F9468}" dt="2025-05-23T00:51:58.860" v="130"/>
        <pc:sldMkLst>
          <pc:docMk/>
          <pc:sldMk cId="1226057018" sldId="413"/>
        </pc:sldMkLst>
        <pc:spChg chg="del">
          <ac:chgData name="Steberg, Dylan" userId="S::dsteberg1@vt.edu::4de5002c-a0ad-4684-b1c8-73fef64ded78" providerId="AD" clId="Web-{CE8E7A53-5B27-A142-D58C-78B7405F9468}" dt="2025-05-23T00:51:58.860" v="130"/>
          <ac:spMkLst>
            <pc:docMk/>
            <pc:sldMk cId="1226057018" sldId="413"/>
            <ac:spMk id="4" creationId="{184B968D-0A57-4CA8-8EC8-FC751E8C9E1E}"/>
          </ac:spMkLst>
        </pc:spChg>
      </pc:sldChg>
      <pc:sldChg chg="delSp">
        <pc:chgData name="Steberg, Dylan" userId="S::dsteberg1@vt.edu::4de5002c-a0ad-4684-b1c8-73fef64ded78" providerId="AD" clId="Web-{CE8E7A53-5B27-A142-D58C-78B7405F9468}" dt="2025-05-23T00:51:58.860" v="130"/>
        <pc:sldMkLst>
          <pc:docMk/>
          <pc:sldMk cId="2231165318" sldId="414"/>
        </pc:sldMkLst>
        <pc:spChg chg="del">
          <ac:chgData name="Steberg, Dylan" userId="S::dsteberg1@vt.edu::4de5002c-a0ad-4684-b1c8-73fef64ded78" providerId="AD" clId="Web-{CE8E7A53-5B27-A142-D58C-78B7405F9468}" dt="2025-05-23T00:51:58.860" v="130"/>
          <ac:spMkLst>
            <pc:docMk/>
            <pc:sldMk cId="2231165318" sldId="414"/>
            <ac:spMk id="4" creationId="{10F9F47F-A9CE-4603-8CE4-1650A6AA83FD}"/>
          </ac:spMkLst>
        </pc:spChg>
      </pc:sldChg>
      <pc:sldChg chg="delSp">
        <pc:chgData name="Steberg, Dylan" userId="S::dsteberg1@vt.edu::4de5002c-a0ad-4684-b1c8-73fef64ded78" providerId="AD" clId="Web-{CE8E7A53-5B27-A142-D58C-78B7405F9468}" dt="2025-05-23T00:51:58.860" v="130"/>
        <pc:sldMkLst>
          <pc:docMk/>
          <pc:sldMk cId="664788838" sldId="415"/>
        </pc:sldMkLst>
        <pc:spChg chg="del">
          <ac:chgData name="Steberg, Dylan" userId="S::dsteberg1@vt.edu::4de5002c-a0ad-4684-b1c8-73fef64ded78" providerId="AD" clId="Web-{CE8E7A53-5B27-A142-D58C-78B7405F9468}" dt="2025-05-23T00:51:58.860" v="130"/>
          <ac:spMkLst>
            <pc:docMk/>
            <pc:sldMk cId="664788838" sldId="415"/>
            <ac:spMk id="4" creationId="{59612190-0A9F-49AB-87B9-AC25C24FA104}"/>
          </ac:spMkLst>
        </pc:spChg>
      </pc:sldChg>
      <pc:sldChg chg="delSp">
        <pc:chgData name="Steberg, Dylan" userId="S::dsteberg1@vt.edu::4de5002c-a0ad-4684-b1c8-73fef64ded78" providerId="AD" clId="Web-{CE8E7A53-5B27-A142-D58C-78B7405F9468}" dt="2025-05-23T00:51:58.860" v="130"/>
        <pc:sldMkLst>
          <pc:docMk/>
          <pc:sldMk cId="3226543396" sldId="416"/>
        </pc:sldMkLst>
        <pc:spChg chg="del">
          <ac:chgData name="Steberg, Dylan" userId="S::dsteberg1@vt.edu::4de5002c-a0ad-4684-b1c8-73fef64ded78" providerId="AD" clId="Web-{CE8E7A53-5B27-A142-D58C-78B7405F9468}" dt="2025-05-23T00:51:58.860" v="130"/>
          <ac:spMkLst>
            <pc:docMk/>
            <pc:sldMk cId="3226543396" sldId="416"/>
            <ac:spMk id="4" creationId="{BA71BD54-495F-47BB-B64C-20C277B156C7}"/>
          </ac:spMkLst>
        </pc:spChg>
      </pc:sldChg>
      <pc:sldChg chg="delSp">
        <pc:chgData name="Steberg, Dylan" userId="S::dsteberg1@vt.edu::4de5002c-a0ad-4684-b1c8-73fef64ded78" providerId="AD" clId="Web-{CE8E7A53-5B27-A142-D58C-78B7405F9468}" dt="2025-05-23T00:51:58.860" v="130"/>
        <pc:sldMkLst>
          <pc:docMk/>
          <pc:sldMk cId="1918267319" sldId="417"/>
        </pc:sldMkLst>
        <pc:spChg chg="del">
          <ac:chgData name="Steberg, Dylan" userId="S::dsteberg1@vt.edu::4de5002c-a0ad-4684-b1c8-73fef64ded78" providerId="AD" clId="Web-{CE8E7A53-5B27-A142-D58C-78B7405F9468}" dt="2025-05-23T00:51:58.860" v="130"/>
          <ac:spMkLst>
            <pc:docMk/>
            <pc:sldMk cId="1918267319" sldId="417"/>
            <ac:spMk id="4" creationId="{49EF0E9C-1581-4203-A5D1-7983436041E5}"/>
          </ac:spMkLst>
        </pc:spChg>
      </pc:sldChg>
      <pc:sldChg chg="delSp">
        <pc:chgData name="Steberg, Dylan" userId="S::dsteberg1@vt.edu::4de5002c-a0ad-4684-b1c8-73fef64ded78" providerId="AD" clId="Web-{CE8E7A53-5B27-A142-D58C-78B7405F9468}" dt="2025-05-23T00:51:58.860" v="130"/>
        <pc:sldMkLst>
          <pc:docMk/>
          <pc:sldMk cId="1250343714" sldId="418"/>
        </pc:sldMkLst>
        <pc:spChg chg="del">
          <ac:chgData name="Steberg, Dylan" userId="S::dsteberg1@vt.edu::4de5002c-a0ad-4684-b1c8-73fef64ded78" providerId="AD" clId="Web-{CE8E7A53-5B27-A142-D58C-78B7405F9468}" dt="2025-05-23T00:51:58.860" v="130"/>
          <ac:spMkLst>
            <pc:docMk/>
            <pc:sldMk cId="1250343714" sldId="418"/>
            <ac:spMk id="3" creationId="{C4B51A42-5A0B-4417-B397-C95B22A45728}"/>
          </ac:spMkLst>
        </pc:spChg>
      </pc:sldChg>
      <pc:sldChg chg="delSp">
        <pc:chgData name="Steberg, Dylan" userId="S::dsteberg1@vt.edu::4de5002c-a0ad-4684-b1c8-73fef64ded78" providerId="AD" clId="Web-{CE8E7A53-5B27-A142-D58C-78B7405F9468}" dt="2025-05-23T00:51:58.860" v="130"/>
        <pc:sldMkLst>
          <pc:docMk/>
          <pc:sldMk cId="2254149028" sldId="419"/>
        </pc:sldMkLst>
        <pc:spChg chg="del">
          <ac:chgData name="Steberg, Dylan" userId="S::dsteberg1@vt.edu::4de5002c-a0ad-4684-b1c8-73fef64ded78" providerId="AD" clId="Web-{CE8E7A53-5B27-A142-D58C-78B7405F9468}" dt="2025-05-23T00:51:58.860" v="130"/>
          <ac:spMkLst>
            <pc:docMk/>
            <pc:sldMk cId="2254149028" sldId="419"/>
            <ac:spMk id="4" creationId="{D18A4761-1715-4CAF-9665-FD5187CDCCDC}"/>
          </ac:spMkLst>
        </pc:spChg>
      </pc:sldChg>
      <pc:sldChg chg="delSp">
        <pc:chgData name="Steberg, Dylan" userId="S::dsteberg1@vt.edu::4de5002c-a0ad-4684-b1c8-73fef64ded78" providerId="AD" clId="Web-{CE8E7A53-5B27-A142-D58C-78B7405F9468}" dt="2025-05-23T00:51:58.860" v="130"/>
        <pc:sldMkLst>
          <pc:docMk/>
          <pc:sldMk cId="2271622641" sldId="420"/>
        </pc:sldMkLst>
        <pc:spChg chg="del">
          <ac:chgData name="Steberg, Dylan" userId="S::dsteberg1@vt.edu::4de5002c-a0ad-4684-b1c8-73fef64ded78" providerId="AD" clId="Web-{CE8E7A53-5B27-A142-D58C-78B7405F9468}" dt="2025-05-23T00:51:58.860" v="130"/>
          <ac:spMkLst>
            <pc:docMk/>
            <pc:sldMk cId="2271622641" sldId="420"/>
            <ac:spMk id="4" creationId="{FF32B689-15EA-4CAD-8FE0-D015E41FF900}"/>
          </ac:spMkLst>
        </pc:spChg>
      </pc:sldChg>
      <pc:sldChg chg="addSp modSp add del">
        <pc:chgData name="Steberg, Dylan" userId="S::dsteberg1@vt.edu::4de5002c-a0ad-4684-b1c8-73fef64ded78" providerId="AD" clId="Web-{CE8E7A53-5B27-A142-D58C-78B7405F9468}" dt="2025-05-23T00:51:58.860" v="130"/>
        <pc:sldMkLst>
          <pc:docMk/>
          <pc:sldMk cId="551439273" sldId="421"/>
        </pc:sldMkLst>
        <pc:spChg chg="add mod">
          <ac:chgData name="Steberg, Dylan" userId="S::dsteberg1@vt.edu::4de5002c-a0ad-4684-b1c8-73fef64ded78" providerId="AD" clId="Web-{CE8E7A53-5B27-A142-D58C-78B7405F9468}" dt="2025-05-23T00:51:58.860" v="130"/>
          <ac:spMkLst>
            <pc:docMk/>
            <pc:sldMk cId="551439273" sldId="421"/>
            <ac:spMk id="3" creationId="{EFDCF21F-5B67-8D33-BF61-EC1B785C04C3}"/>
          </ac:spMkLst>
        </pc:spChg>
      </pc:sldChg>
      <pc:sldChg chg="addSp modSp add del">
        <pc:chgData name="Steberg, Dylan" userId="S::dsteberg1@vt.edu::4de5002c-a0ad-4684-b1c8-73fef64ded78" providerId="AD" clId="Web-{CE8E7A53-5B27-A142-D58C-78B7405F9468}" dt="2025-05-23T00:51:58.860" v="130"/>
        <pc:sldMkLst>
          <pc:docMk/>
          <pc:sldMk cId="3406766288" sldId="422"/>
        </pc:sldMkLst>
        <pc:spChg chg="add mod">
          <ac:chgData name="Steberg, Dylan" userId="S::dsteberg1@vt.edu::4de5002c-a0ad-4684-b1c8-73fef64ded78" providerId="AD" clId="Web-{CE8E7A53-5B27-A142-D58C-78B7405F9468}" dt="2025-05-23T00:51:58.860" v="130"/>
          <ac:spMkLst>
            <pc:docMk/>
            <pc:sldMk cId="3406766288" sldId="422"/>
            <ac:spMk id="17" creationId="{1C907A30-CF9F-BEDA-77E8-E97DCC828164}"/>
          </ac:spMkLst>
        </pc:spChg>
      </pc:sldChg>
      <pc:sldChg chg="addSp modSp add del">
        <pc:chgData name="Steberg, Dylan" userId="S::dsteberg1@vt.edu::4de5002c-a0ad-4684-b1c8-73fef64ded78" providerId="AD" clId="Web-{CE8E7A53-5B27-A142-D58C-78B7405F9468}" dt="2025-05-23T00:51:58.860" v="130"/>
        <pc:sldMkLst>
          <pc:docMk/>
          <pc:sldMk cId="393123417" sldId="423"/>
        </pc:sldMkLst>
        <pc:spChg chg="add mod">
          <ac:chgData name="Steberg, Dylan" userId="S::dsteberg1@vt.edu::4de5002c-a0ad-4684-b1c8-73fef64ded78" providerId="AD" clId="Web-{CE8E7A53-5B27-A142-D58C-78B7405F9468}" dt="2025-05-23T00:51:58.860" v="130"/>
          <ac:spMkLst>
            <pc:docMk/>
            <pc:sldMk cId="393123417" sldId="423"/>
            <ac:spMk id="3" creationId="{2F8B786C-7092-85EB-18E8-80EABCE27C45}"/>
          </ac:spMkLst>
        </pc:spChg>
      </pc:sldChg>
      <pc:sldChg chg="addSp modSp add del">
        <pc:chgData name="Steberg, Dylan" userId="S::dsteberg1@vt.edu::4de5002c-a0ad-4684-b1c8-73fef64ded78" providerId="AD" clId="Web-{CE8E7A53-5B27-A142-D58C-78B7405F9468}" dt="2025-05-23T00:51:58.860" v="130"/>
        <pc:sldMkLst>
          <pc:docMk/>
          <pc:sldMk cId="232116905" sldId="424"/>
        </pc:sldMkLst>
        <pc:spChg chg="add mod">
          <ac:chgData name="Steberg, Dylan" userId="S::dsteberg1@vt.edu::4de5002c-a0ad-4684-b1c8-73fef64ded78" providerId="AD" clId="Web-{CE8E7A53-5B27-A142-D58C-78B7405F9468}" dt="2025-05-23T00:51:58.860" v="130"/>
          <ac:spMkLst>
            <pc:docMk/>
            <pc:sldMk cId="232116905" sldId="424"/>
            <ac:spMk id="3" creationId="{0756648E-3D53-F4E9-CEE9-3FCAF6A72DE5}"/>
          </ac:spMkLst>
        </pc:spChg>
      </pc:sldChg>
      <pc:sldChg chg="addSp modSp add del">
        <pc:chgData name="Steberg, Dylan" userId="S::dsteberg1@vt.edu::4de5002c-a0ad-4684-b1c8-73fef64ded78" providerId="AD" clId="Web-{CE8E7A53-5B27-A142-D58C-78B7405F9468}" dt="2025-05-23T00:51:58.860" v="130"/>
        <pc:sldMkLst>
          <pc:docMk/>
          <pc:sldMk cId="562812959" sldId="425"/>
        </pc:sldMkLst>
        <pc:spChg chg="add mod">
          <ac:chgData name="Steberg, Dylan" userId="S::dsteberg1@vt.edu::4de5002c-a0ad-4684-b1c8-73fef64ded78" providerId="AD" clId="Web-{CE8E7A53-5B27-A142-D58C-78B7405F9468}" dt="2025-05-23T00:51:58.860" v="130"/>
          <ac:spMkLst>
            <pc:docMk/>
            <pc:sldMk cId="562812959" sldId="425"/>
            <ac:spMk id="6" creationId="{5E02B569-D2E8-4A1E-F6D3-DF49B6BFA70C}"/>
          </ac:spMkLst>
        </pc:spChg>
      </pc:sldChg>
      <pc:sldChg chg="addSp modSp add del">
        <pc:chgData name="Steberg, Dylan" userId="S::dsteberg1@vt.edu::4de5002c-a0ad-4684-b1c8-73fef64ded78" providerId="AD" clId="Web-{CE8E7A53-5B27-A142-D58C-78B7405F9468}" dt="2025-05-23T00:51:58.860" v="130"/>
        <pc:sldMkLst>
          <pc:docMk/>
          <pc:sldMk cId="1135803588" sldId="426"/>
        </pc:sldMkLst>
        <pc:spChg chg="add mod">
          <ac:chgData name="Steberg, Dylan" userId="S::dsteberg1@vt.edu::4de5002c-a0ad-4684-b1c8-73fef64ded78" providerId="AD" clId="Web-{CE8E7A53-5B27-A142-D58C-78B7405F9468}" dt="2025-05-23T00:51:58.860" v="130"/>
          <ac:spMkLst>
            <pc:docMk/>
            <pc:sldMk cId="1135803588" sldId="426"/>
            <ac:spMk id="3" creationId="{86AE2210-C236-B5B7-A2DC-A2DB62F7D0C4}"/>
          </ac:spMkLst>
        </pc:spChg>
      </pc:sldChg>
      <pc:sldMasterChg chg="mod modSldLayout">
        <pc:chgData name="Steberg, Dylan" userId="S::dsteberg1@vt.edu::4de5002c-a0ad-4684-b1c8-73fef64ded78" providerId="AD" clId="Web-{CE8E7A53-5B27-A142-D58C-78B7405F9468}" dt="2025-05-23T00:51:58.860" v="130"/>
        <pc:sldMasterMkLst>
          <pc:docMk/>
          <pc:sldMasterMk cId="2944270290" sldId="2147483744"/>
        </pc:sldMasterMkLst>
        <pc:sldLayoutChg chg="mod">
          <pc:chgData name="Steberg, Dylan" userId="S::dsteberg1@vt.edu::4de5002c-a0ad-4684-b1c8-73fef64ded78" providerId="AD" clId="Web-{CE8E7A53-5B27-A142-D58C-78B7405F9468}" dt="2025-05-23T00:51:58.860" v="130"/>
          <pc:sldLayoutMkLst>
            <pc:docMk/>
            <pc:sldMasterMk cId="2944270290" sldId="2147483744"/>
            <pc:sldLayoutMk cId="4049475567" sldId="2147483745"/>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3818532937" sldId="2147483746"/>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3004791378" sldId="2147483747"/>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587570784" sldId="2147483752"/>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408732058" sldId="2147483753"/>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274702423" sldId="2147483754"/>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1146519212" sldId="2147483755"/>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959556792" sldId="2147483756"/>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688240327" sldId="2147483757"/>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794938649" sldId="2147483758"/>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74053605" sldId="2147483759"/>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2201500078" sldId="2147483760"/>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3665136471" sldId="2147483761"/>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163415677" sldId="2147483762"/>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4164247723" sldId="2147483765"/>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3210726229" sldId="2147483766"/>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1527753318" sldId="2147483767"/>
          </pc:sldLayoutMkLst>
        </pc:sldLayoutChg>
        <pc:sldLayoutChg chg="mod">
          <pc:chgData name="Steberg, Dylan" userId="S::dsteberg1@vt.edu::4de5002c-a0ad-4684-b1c8-73fef64ded78" providerId="AD" clId="Web-{CE8E7A53-5B27-A142-D58C-78B7405F9468}" dt="2025-05-23T00:51:58.860" v="130"/>
          <pc:sldLayoutMkLst>
            <pc:docMk/>
            <pc:sldMasterMk cId="2944270290" sldId="2147483744"/>
            <pc:sldLayoutMk cId="4266763011" sldId="2147483768"/>
          </pc:sldLayoutMkLst>
        </pc:sldLayoutChg>
      </pc:sldMasterChg>
      <pc:sldMasterChg chg="mod modSldLayout">
        <pc:chgData name="Steberg, Dylan" userId="S::dsteberg1@vt.edu::4de5002c-a0ad-4684-b1c8-73fef64ded78" providerId="AD" clId="Web-{CE8E7A53-5B27-A142-D58C-78B7405F9468}" dt="2025-05-23T00:51:58.860" v="130"/>
        <pc:sldMasterMkLst>
          <pc:docMk/>
          <pc:sldMasterMk cId="4118281941" sldId="2147483769"/>
        </pc:sldMasterMkLst>
        <pc:sldLayoutChg chg="mod">
          <pc:chgData name="Steberg, Dylan" userId="S::dsteberg1@vt.edu::4de5002c-a0ad-4684-b1c8-73fef64ded78" providerId="AD" clId="Web-{CE8E7A53-5B27-A142-D58C-78B7405F9468}" dt="2025-05-23T00:51:58.860" v="130"/>
          <pc:sldLayoutMkLst>
            <pc:docMk/>
            <pc:sldMasterMk cId="4118281941" sldId="2147483769"/>
            <pc:sldLayoutMk cId="3162030348" sldId="2147483770"/>
          </pc:sldLayoutMkLst>
        </pc:sldLayoutChg>
      </pc:sldMasterChg>
      <pc:sldMasterChg chg="mod modSldLayout">
        <pc:chgData name="Steberg, Dylan" userId="S::dsteberg1@vt.edu::4de5002c-a0ad-4684-b1c8-73fef64ded78" providerId="AD" clId="Web-{CE8E7A53-5B27-A142-D58C-78B7405F9468}" dt="2025-05-23T00:51:58.860" v="130"/>
        <pc:sldMasterMkLst>
          <pc:docMk/>
          <pc:sldMasterMk cId="3989026326" sldId="2147483771"/>
        </pc:sldMasterMkLst>
        <pc:sldLayoutChg chg="mod">
          <pc:chgData name="Steberg, Dylan" userId="S::dsteberg1@vt.edu::4de5002c-a0ad-4684-b1c8-73fef64ded78" providerId="AD" clId="Web-{CE8E7A53-5B27-A142-D58C-78B7405F9468}" dt="2025-05-23T00:51:58.860" v="130"/>
          <pc:sldLayoutMkLst>
            <pc:docMk/>
            <pc:sldMasterMk cId="3989026326" sldId="2147483771"/>
            <pc:sldLayoutMk cId="4121465795" sldId="2147483772"/>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3971126545" sldId="2147483773"/>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3552225653" sldId="2147483774"/>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545904953" sldId="2147483775"/>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256764511" sldId="2147483776"/>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501695960" sldId="2147483777"/>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19028305" sldId="2147483778"/>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4060078520" sldId="2147483779"/>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691875360" sldId="2147483780"/>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807627271" sldId="2147483781"/>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133283041" sldId="2147483782"/>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160476397" sldId="2147483783"/>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646407128" sldId="2147483784"/>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1785389457" sldId="2147483785"/>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331284293" sldId="2147483786"/>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807905908" sldId="2147483787"/>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259739599" sldId="2147483788"/>
          </pc:sldLayoutMkLst>
        </pc:sldLayoutChg>
        <pc:sldLayoutChg chg="mod">
          <pc:chgData name="Steberg, Dylan" userId="S::dsteberg1@vt.edu::4de5002c-a0ad-4684-b1c8-73fef64ded78" providerId="AD" clId="Web-{CE8E7A53-5B27-A142-D58C-78B7405F9468}" dt="2025-05-23T00:51:58.860" v="130"/>
          <pc:sldLayoutMkLst>
            <pc:docMk/>
            <pc:sldMasterMk cId="3989026326" sldId="2147483771"/>
            <pc:sldLayoutMk cId="2301774754" sldId="2147483789"/>
          </pc:sldLayoutMkLst>
        </pc:sldLayoutChg>
      </pc:sldMasterChg>
    </pc:docChg>
  </pc:docChgLst>
  <pc:docChgLst>
    <pc:chgData name="Steberg, Dylan" userId="S::dsteberg1@vt.edu::4de5002c-a0ad-4684-b1c8-73fef64ded78" providerId="AD" clId="Web-{FD67184F-42E6-65CA-8A5B-7EB2297533AF}"/>
    <pc:docChg chg="modSld">
      <pc:chgData name="Steberg, Dylan" userId="S::dsteberg1@vt.edu::4de5002c-a0ad-4684-b1c8-73fef64ded78" providerId="AD" clId="Web-{FD67184F-42E6-65CA-8A5B-7EB2297533AF}" dt="2025-05-23T01:04:34.793" v="27" actId="1076"/>
      <pc:docMkLst>
        <pc:docMk/>
      </pc:docMkLst>
      <pc:sldChg chg="modSp">
        <pc:chgData name="Steberg, Dylan" userId="S::dsteberg1@vt.edu::4de5002c-a0ad-4684-b1c8-73fef64ded78" providerId="AD" clId="Web-{FD67184F-42E6-65CA-8A5B-7EB2297533AF}" dt="2025-05-23T00:57:34.402" v="3" actId="20577"/>
        <pc:sldMkLst>
          <pc:docMk/>
          <pc:sldMk cId="1942342230" sldId="270"/>
        </pc:sldMkLst>
        <pc:spChg chg="mod">
          <ac:chgData name="Steberg, Dylan" userId="S::dsteberg1@vt.edu::4de5002c-a0ad-4684-b1c8-73fef64ded78" providerId="AD" clId="Web-{FD67184F-42E6-65CA-8A5B-7EB2297533AF}" dt="2025-05-23T00:57:34.402" v="3" actId="20577"/>
          <ac:spMkLst>
            <pc:docMk/>
            <pc:sldMk cId="1942342230" sldId="270"/>
            <ac:spMk id="158" creationId="{00000000-0000-0000-0000-000000000000}"/>
          </ac:spMkLst>
        </pc:spChg>
      </pc:sldChg>
      <pc:sldChg chg="modSp">
        <pc:chgData name="Steberg, Dylan" userId="S::dsteberg1@vt.edu::4de5002c-a0ad-4684-b1c8-73fef64ded78" providerId="AD" clId="Web-{FD67184F-42E6-65CA-8A5B-7EB2297533AF}" dt="2025-05-23T00:59:29.121" v="6" actId="20577"/>
        <pc:sldMkLst>
          <pc:docMk/>
          <pc:sldMk cId="3216691166" sldId="271"/>
        </pc:sldMkLst>
        <pc:spChg chg="mod">
          <ac:chgData name="Steberg, Dylan" userId="S::dsteberg1@vt.edu::4de5002c-a0ad-4684-b1c8-73fef64ded78" providerId="AD" clId="Web-{FD67184F-42E6-65CA-8A5B-7EB2297533AF}" dt="2025-05-23T00:59:29.121" v="6" actId="20577"/>
          <ac:spMkLst>
            <pc:docMk/>
            <pc:sldMk cId="3216691166" sldId="271"/>
            <ac:spMk id="158" creationId="{00000000-0000-0000-0000-000000000000}"/>
          </ac:spMkLst>
        </pc:spChg>
      </pc:sldChg>
      <pc:sldChg chg="modSp">
        <pc:chgData name="Steberg, Dylan" userId="S::dsteberg1@vt.edu::4de5002c-a0ad-4684-b1c8-73fef64ded78" providerId="AD" clId="Web-{FD67184F-42E6-65CA-8A5B-7EB2297533AF}" dt="2025-05-23T01:04:34.793" v="27" actId="1076"/>
        <pc:sldMkLst>
          <pc:docMk/>
          <pc:sldMk cId="4070712821" sldId="282"/>
        </pc:sldMkLst>
        <pc:spChg chg="mod">
          <ac:chgData name="Steberg, Dylan" userId="S::dsteberg1@vt.edu::4de5002c-a0ad-4684-b1c8-73fef64ded78" providerId="AD" clId="Web-{FD67184F-42E6-65CA-8A5B-7EB2297533AF}" dt="2025-05-23T01:04:34.793" v="27" actId="1076"/>
          <ac:spMkLst>
            <pc:docMk/>
            <pc:sldMk cId="4070712821" sldId="282"/>
            <ac:spMk id="21" creationId="{00ADBD2F-2D7D-C7E0-7804-6CC12946633E}"/>
          </ac:spMkLst>
        </pc:spChg>
      </pc:sldChg>
      <pc:sldChg chg="modSp">
        <pc:chgData name="Steberg, Dylan" userId="S::dsteberg1@vt.edu::4de5002c-a0ad-4684-b1c8-73fef64ded78" providerId="AD" clId="Web-{FD67184F-42E6-65CA-8A5B-7EB2297533AF}" dt="2025-05-23T00:58:26.324" v="4" actId="20577"/>
        <pc:sldMkLst>
          <pc:docMk/>
          <pc:sldMk cId="1674924854" sldId="333"/>
        </pc:sldMkLst>
        <pc:spChg chg="mod">
          <ac:chgData name="Steberg, Dylan" userId="S::dsteberg1@vt.edu::4de5002c-a0ad-4684-b1c8-73fef64ded78" providerId="AD" clId="Web-{FD67184F-42E6-65CA-8A5B-7EB2297533AF}" dt="2025-05-23T00:58:26.324" v="4" actId="20577"/>
          <ac:spMkLst>
            <pc:docMk/>
            <pc:sldMk cId="1674924854" sldId="333"/>
            <ac:spMk id="158" creationId="{5E0F1E23-D910-1C73-9CA8-BA67B8D85181}"/>
          </ac:spMkLst>
        </pc:spChg>
      </pc:sldChg>
    </pc:docChg>
  </pc:docChgLst>
  <pc:docChgLst>
    <pc:chgData name="Steberg, Dylan" userId="S::dsteberg1@vt.edu::4de5002c-a0ad-4684-b1c8-73fef64ded78" providerId="AD" clId="Web-{8E7FB3E6-ACA8-CAED-B8C0-96B44142B782}"/>
    <pc:docChg chg="addSld delSld modSld">
      <pc:chgData name="Steberg, Dylan" userId="S::dsteberg1@vt.edu::4de5002c-a0ad-4684-b1c8-73fef64ded78" providerId="AD" clId="Web-{8E7FB3E6-ACA8-CAED-B8C0-96B44142B782}" dt="2025-05-23T12:25:54.214" v="10" actId="1076"/>
      <pc:docMkLst>
        <pc:docMk/>
      </pc:docMkLst>
      <pc:sldChg chg="del">
        <pc:chgData name="Steberg, Dylan" userId="S::dsteberg1@vt.edu::4de5002c-a0ad-4684-b1c8-73fef64ded78" providerId="AD" clId="Web-{8E7FB3E6-ACA8-CAED-B8C0-96B44142B782}" dt="2025-05-23T12:23:32.817" v="1"/>
        <pc:sldMkLst>
          <pc:docMk/>
          <pc:sldMk cId="1674924854" sldId="333"/>
        </pc:sldMkLst>
      </pc:sldChg>
      <pc:sldChg chg="modSp">
        <pc:chgData name="Steberg, Dylan" userId="S::dsteberg1@vt.edu::4de5002c-a0ad-4684-b1c8-73fef64ded78" providerId="AD" clId="Web-{8E7FB3E6-ACA8-CAED-B8C0-96B44142B782}" dt="2025-05-23T12:25:54.214" v="10" actId="1076"/>
        <pc:sldMkLst>
          <pc:docMk/>
          <pc:sldMk cId="1123913074" sldId="412"/>
        </pc:sldMkLst>
        <pc:spChg chg="mod">
          <ac:chgData name="Steberg, Dylan" userId="S::dsteberg1@vt.edu::4de5002c-a0ad-4684-b1c8-73fef64ded78" providerId="AD" clId="Web-{8E7FB3E6-ACA8-CAED-B8C0-96B44142B782}" dt="2025-05-23T12:25:39.261" v="9" actId="20577"/>
          <ac:spMkLst>
            <pc:docMk/>
            <pc:sldMk cId="1123913074" sldId="412"/>
            <ac:spMk id="2" creationId="{97EF7B97-4E7F-40CF-9E74-08C1FF9B9597}"/>
          </ac:spMkLst>
        </pc:spChg>
        <pc:cxnChg chg="mod">
          <ac:chgData name="Steberg, Dylan" userId="S::dsteberg1@vt.edu::4de5002c-a0ad-4684-b1c8-73fef64ded78" providerId="AD" clId="Web-{8E7FB3E6-ACA8-CAED-B8C0-96B44142B782}" dt="2025-05-23T12:25:54.214" v="10" actId="1076"/>
          <ac:cxnSpMkLst>
            <pc:docMk/>
            <pc:sldMk cId="1123913074" sldId="412"/>
            <ac:cxnSpMk id="7" creationId="{DF1E8223-B014-4958-B075-95B4908B42DD}"/>
          </ac:cxnSpMkLst>
        </pc:cxnChg>
      </pc:sldChg>
      <pc:sldChg chg="modSp">
        <pc:chgData name="Steberg, Dylan" userId="S::dsteberg1@vt.edu::4de5002c-a0ad-4684-b1c8-73fef64ded78" providerId="AD" clId="Web-{8E7FB3E6-ACA8-CAED-B8C0-96B44142B782}" dt="2025-05-23T12:24:13.789" v="2" actId="20577"/>
        <pc:sldMkLst>
          <pc:docMk/>
          <pc:sldMk cId="2254149028" sldId="419"/>
        </pc:sldMkLst>
        <pc:spChg chg="mod">
          <ac:chgData name="Steberg, Dylan" userId="S::dsteberg1@vt.edu::4de5002c-a0ad-4684-b1c8-73fef64ded78" providerId="AD" clId="Web-{8E7FB3E6-ACA8-CAED-B8C0-96B44142B782}" dt="2025-05-23T12:24:13.789" v="2" actId="20577"/>
          <ac:spMkLst>
            <pc:docMk/>
            <pc:sldMk cId="2254149028" sldId="419"/>
            <ac:spMk id="3" creationId="{70D8D06C-730E-4BB0-AE83-628F8F0BA9FB}"/>
          </ac:spMkLst>
        </pc:spChg>
      </pc:sldChg>
      <pc:sldChg chg="add">
        <pc:chgData name="Steberg, Dylan" userId="S::dsteberg1@vt.edu::4de5002c-a0ad-4684-b1c8-73fef64ded78" providerId="AD" clId="Web-{8E7FB3E6-ACA8-CAED-B8C0-96B44142B782}" dt="2025-05-23T12:23:21.207" v="0"/>
        <pc:sldMkLst>
          <pc:docMk/>
          <pc:sldMk cId="2008382031" sldId="427"/>
        </pc:sldMkLst>
      </pc:sldChg>
    </pc:docChg>
  </pc:docChgLst>
  <pc:docChgLst>
    <pc:chgData name="DeHart, Stephanie" userId="69486e51-f5a3-47fa-a1e8-d600d3da159f" providerId="ADAL" clId="{63A4DDB8-F3DC-4A47-93E2-5B6427D6DC62}"/>
    <pc:docChg chg="undo custSel addSld delSld modSld sldOrd delMainMaster modMainMaster">
      <pc:chgData name="DeHart, Stephanie" userId="69486e51-f5a3-47fa-a1e8-d600d3da159f" providerId="ADAL" clId="{63A4DDB8-F3DC-4A47-93E2-5B6427D6DC62}" dt="2025-06-01T18:57:05.674" v="2638"/>
      <pc:docMkLst>
        <pc:docMk/>
      </pc:docMkLst>
      <pc:sldChg chg="modSp del">
        <pc:chgData name="DeHart, Stephanie" userId="69486e51-f5a3-47fa-a1e8-d600d3da159f" providerId="ADAL" clId="{63A4DDB8-F3DC-4A47-93E2-5B6427D6DC62}" dt="2025-05-22T01:15:10.552" v="82" actId="47"/>
        <pc:sldMkLst>
          <pc:docMk/>
          <pc:sldMk cId="314857423" sldId="257"/>
        </pc:sldMkLst>
        <pc:spChg chg="mod">
          <ac:chgData name="DeHart, Stephanie" userId="69486e51-f5a3-47fa-a1e8-d600d3da159f" providerId="ADAL" clId="{63A4DDB8-F3DC-4A47-93E2-5B6427D6DC62}" dt="2025-05-22T01:13:08.504" v="33"/>
          <ac:spMkLst>
            <pc:docMk/>
            <pc:sldMk cId="314857423" sldId="257"/>
            <ac:spMk id="2" creationId="{F3AA242D-B507-4381-A8CB-EFA346570379}"/>
          </ac:spMkLst>
        </pc:spChg>
        <pc:spChg chg="mod">
          <ac:chgData name="DeHart, Stephanie" userId="69486e51-f5a3-47fa-a1e8-d600d3da159f" providerId="ADAL" clId="{63A4DDB8-F3DC-4A47-93E2-5B6427D6DC62}" dt="2025-05-22T01:13:08.504" v="33"/>
          <ac:spMkLst>
            <pc:docMk/>
            <pc:sldMk cId="314857423" sldId="257"/>
            <ac:spMk id="8" creationId="{00000000-0000-0000-0000-000000000000}"/>
          </ac:spMkLst>
        </pc:spChg>
      </pc:sldChg>
      <pc:sldChg chg="addSp delSp modSp del mod modClrScheme chgLayout">
        <pc:chgData name="DeHart, Stephanie" userId="69486e51-f5a3-47fa-a1e8-d600d3da159f" providerId="ADAL" clId="{63A4DDB8-F3DC-4A47-93E2-5B6427D6DC62}" dt="2025-05-22T01:25:31.666" v="274" actId="47"/>
        <pc:sldMkLst>
          <pc:docMk/>
          <pc:sldMk cId="2909838412" sldId="260"/>
        </pc:sldMkLst>
        <pc:spChg chg="add del mod ord">
          <ac:chgData name="DeHart, Stephanie" userId="69486e51-f5a3-47fa-a1e8-d600d3da159f" providerId="ADAL" clId="{63A4DDB8-F3DC-4A47-93E2-5B6427D6DC62}" dt="2025-05-22T01:17:15.246" v="238" actId="700"/>
          <ac:spMkLst>
            <pc:docMk/>
            <pc:sldMk cId="2909838412" sldId="260"/>
            <ac:spMk id="3" creationId="{A8F83B8A-EAD4-46D6-A45A-85FEA7BA259D}"/>
          </ac:spMkLst>
        </pc:spChg>
        <pc:spChg chg="add del mod ord">
          <ac:chgData name="DeHart, Stephanie" userId="69486e51-f5a3-47fa-a1e8-d600d3da159f" providerId="ADAL" clId="{63A4DDB8-F3DC-4A47-93E2-5B6427D6DC62}" dt="2025-05-22T01:17:15.246" v="238" actId="700"/>
          <ac:spMkLst>
            <pc:docMk/>
            <pc:sldMk cId="2909838412" sldId="260"/>
            <ac:spMk id="4" creationId="{40C13B91-1E9C-46C4-B992-7E7E29A0DA19}"/>
          </ac:spMkLst>
        </pc:spChg>
      </pc:sldChg>
      <pc:sldChg chg="modSp del">
        <pc:chgData name="DeHart, Stephanie" userId="69486e51-f5a3-47fa-a1e8-d600d3da159f" providerId="ADAL" clId="{63A4DDB8-F3DC-4A47-93E2-5B6427D6DC62}" dt="2025-05-22T01:17:28.192" v="242" actId="47"/>
        <pc:sldMkLst>
          <pc:docMk/>
          <pc:sldMk cId="2875820665" sldId="261"/>
        </pc:sldMkLst>
        <pc:spChg chg="mod">
          <ac:chgData name="DeHart, Stephanie" userId="69486e51-f5a3-47fa-a1e8-d600d3da159f" providerId="ADAL" clId="{63A4DDB8-F3DC-4A47-93E2-5B6427D6DC62}" dt="2025-05-22T01:13:08.504" v="33"/>
          <ac:spMkLst>
            <pc:docMk/>
            <pc:sldMk cId="2875820665" sldId="261"/>
            <ac:spMk id="2" creationId="{3DC6CC32-12E2-40AB-91E7-E065E3B54AA8}"/>
          </ac:spMkLst>
        </pc:spChg>
        <pc:spChg chg="mod">
          <ac:chgData name="DeHart, Stephanie" userId="69486e51-f5a3-47fa-a1e8-d600d3da159f" providerId="ADAL" clId="{63A4DDB8-F3DC-4A47-93E2-5B6427D6DC62}" dt="2025-05-22T01:13:08.504" v="33"/>
          <ac:spMkLst>
            <pc:docMk/>
            <pc:sldMk cId="2875820665" sldId="261"/>
            <ac:spMk id="6" creationId="{00000000-0000-0000-0000-000000000000}"/>
          </ac:spMkLst>
        </pc:spChg>
      </pc:sldChg>
      <pc:sldChg chg="modSp del">
        <pc:chgData name="DeHart, Stephanie" userId="69486e51-f5a3-47fa-a1e8-d600d3da159f" providerId="ADAL" clId="{63A4DDB8-F3DC-4A47-93E2-5B6427D6DC62}" dt="2025-05-22T01:26:03.840" v="281" actId="47"/>
        <pc:sldMkLst>
          <pc:docMk/>
          <pc:sldMk cId="2336547760" sldId="262"/>
        </pc:sldMkLst>
        <pc:spChg chg="mod">
          <ac:chgData name="DeHart, Stephanie" userId="69486e51-f5a3-47fa-a1e8-d600d3da159f" providerId="ADAL" clId="{63A4DDB8-F3DC-4A47-93E2-5B6427D6DC62}" dt="2025-05-22T01:13:08.504" v="33"/>
          <ac:spMkLst>
            <pc:docMk/>
            <pc:sldMk cId="2336547760" sldId="262"/>
            <ac:spMk id="3" creationId="{00000000-0000-0000-0000-000000000000}"/>
          </ac:spMkLst>
        </pc:spChg>
        <pc:picChg chg="mod">
          <ac:chgData name="DeHart, Stephanie" userId="69486e51-f5a3-47fa-a1e8-d600d3da159f" providerId="ADAL" clId="{63A4DDB8-F3DC-4A47-93E2-5B6427D6DC62}" dt="2025-05-22T01:13:08.504" v="33"/>
          <ac:picMkLst>
            <pc:docMk/>
            <pc:sldMk cId="2336547760" sldId="262"/>
            <ac:picMk id="5" creationId="{00000000-0000-0000-0000-000000000000}"/>
          </ac:picMkLst>
        </pc:picChg>
      </pc:sldChg>
      <pc:sldChg chg="addSp delSp modSp mod modClrScheme chgLayout">
        <pc:chgData name="DeHart, Stephanie" userId="69486e51-f5a3-47fa-a1e8-d600d3da159f" providerId="ADAL" clId="{63A4DDB8-F3DC-4A47-93E2-5B6427D6DC62}" dt="2025-05-23T03:00:40.871" v="2353" actId="478"/>
        <pc:sldMkLst>
          <pc:docMk/>
          <pc:sldMk cId="2542873813" sldId="266"/>
        </pc:sldMkLst>
        <pc:spChg chg="del">
          <ac:chgData name="DeHart, Stephanie" userId="69486e51-f5a3-47fa-a1e8-d600d3da159f" providerId="ADAL" clId="{63A4DDB8-F3DC-4A47-93E2-5B6427D6DC62}" dt="2025-05-23T03:00:40.871" v="2353" actId="478"/>
          <ac:spMkLst>
            <pc:docMk/>
            <pc:sldMk cId="2542873813" sldId="266"/>
            <ac:spMk id="2" creationId="{8B991CBD-5121-0563-91D0-31246C7317AB}"/>
          </ac:spMkLst>
        </pc:spChg>
        <pc:spChg chg="add mod ord">
          <ac:chgData name="DeHart, Stephanie" userId="69486e51-f5a3-47fa-a1e8-d600d3da159f" providerId="ADAL" clId="{63A4DDB8-F3DC-4A47-93E2-5B6427D6DC62}" dt="2025-05-22T02:33:09.852" v="1981" actId="15"/>
          <ac:spMkLst>
            <pc:docMk/>
            <pc:sldMk cId="2542873813" sldId="266"/>
            <ac:spMk id="3" creationId="{B7635677-0F4D-410F-BC07-4BAC07790243}"/>
          </ac:spMkLst>
        </pc:spChg>
        <pc:spChg chg="del">
          <ac:chgData name="DeHart, Stephanie" userId="69486e51-f5a3-47fa-a1e8-d600d3da159f" providerId="ADAL" clId="{63A4DDB8-F3DC-4A47-93E2-5B6427D6DC62}" dt="2025-05-22T02:32:54.148" v="1979" actId="478"/>
          <ac:spMkLst>
            <pc:docMk/>
            <pc:sldMk cId="2542873813" sldId="266"/>
            <ac:spMk id="26" creationId="{00000000-0000-0000-0000-000000000000}"/>
          </ac:spMkLst>
        </pc:spChg>
        <pc:spChg chg="mod ord">
          <ac:chgData name="DeHart, Stephanie" userId="69486e51-f5a3-47fa-a1e8-d600d3da159f" providerId="ADAL" clId="{63A4DDB8-F3DC-4A47-93E2-5B6427D6DC62}" dt="2025-05-22T02:32:38.098" v="1978" actId="242"/>
          <ac:spMkLst>
            <pc:docMk/>
            <pc:sldMk cId="2542873813" sldId="266"/>
            <ac:spMk id="158" creationId="{00000000-0000-0000-0000-000000000000}"/>
          </ac:spMkLst>
        </pc:spChg>
      </pc:sldChg>
      <pc:sldChg chg="addSp delSp modSp mod modClrScheme chgLayout">
        <pc:chgData name="DeHart, Stephanie" userId="69486e51-f5a3-47fa-a1e8-d600d3da159f" providerId="ADAL" clId="{63A4DDB8-F3DC-4A47-93E2-5B6427D6DC62}" dt="2025-05-23T03:00:45.953" v="2354" actId="478"/>
        <pc:sldMkLst>
          <pc:docMk/>
          <pc:sldMk cId="2500618075" sldId="267"/>
        </pc:sldMkLst>
        <pc:spChg chg="del">
          <ac:chgData name="DeHart, Stephanie" userId="69486e51-f5a3-47fa-a1e8-d600d3da159f" providerId="ADAL" clId="{63A4DDB8-F3DC-4A47-93E2-5B6427D6DC62}" dt="2025-05-23T03:00:45.953" v="2354" actId="478"/>
          <ac:spMkLst>
            <pc:docMk/>
            <pc:sldMk cId="2500618075" sldId="267"/>
            <ac:spMk id="3" creationId="{ED83F433-4A61-0CF9-D29E-15825E129561}"/>
          </ac:spMkLst>
        </pc:spChg>
        <pc:spChg chg="add mod ord">
          <ac:chgData name="DeHart, Stephanie" userId="69486e51-f5a3-47fa-a1e8-d600d3da159f" providerId="ADAL" clId="{63A4DDB8-F3DC-4A47-93E2-5B6427D6DC62}" dt="2025-05-22T02:34:19.742" v="1995" actId="27636"/>
          <ac:spMkLst>
            <pc:docMk/>
            <pc:sldMk cId="2500618075" sldId="267"/>
            <ac:spMk id="4" creationId="{3CB56F8F-3F4A-4FF8-8C61-3610E1F6FE1B}"/>
          </ac:spMkLst>
        </pc:spChg>
        <pc:spChg chg="add del mod ord">
          <ac:chgData name="DeHart, Stephanie" userId="69486e51-f5a3-47fa-a1e8-d600d3da159f" providerId="ADAL" clId="{63A4DDB8-F3DC-4A47-93E2-5B6427D6DC62}" dt="2025-05-22T02:34:06.802" v="1991"/>
          <ac:spMkLst>
            <pc:docMk/>
            <pc:sldMk cId="2500618075" sldId="267"/>
            <ac:spMk id="5" creationId="{62A49DEF-4012-42D6-A0E4-976E29B9F64C}"/>
          </ac:spMkLst>
        </pc:spChg>
        <pc:spChg chg="del">
          <ac:chgData name="DeHart, Stephanie" userId="69486e51-f5a3-47fa-a1e8-d600d3da159f" providerId="ADAL" clId="{63A4DDB8-F3DC-4A47-93E2-5B6427D6DC62}" dt="2025-05-22T02:33:33.592" v="1984" actId="478"/>
          <ac:spMkLst>
            <pc:docMk/>
            <pc:sldMk cId="2500618075" sldId="267"/>
            <ac:spMk id="26" creationId="{00000000-0000-0000-0000-000000000000}"/>
          </ac:spMkLst>
        </pc:spChg>
        <pc:spChg chg="mod ord">
          <ac:chgData name="DeHart, Stephanie" userId="69486e51-f5a3-47fa-a1e8-d600d3da159f" providerId="ADAL" clId="{63A4DDB8-F3DC-4A47-93E2-5B6427D6DC62}" dt="2025-05-22T02:33:28.372" v="1983" actId="242"/>
          <ac:spMkLst>
            <pc:docMk/>
            <pc:sldMk cId="2500618075" sldId="267"/>
            <ac:spMk id="158" creationId="{00000000-0000-0000-0000-000000000000}"/>
          </ac:spMkLst>
        </pc:spChg>
        <pc:picChg chg="del">
          <ac:chgData name="DeHart, Stephanie" userId="69486e51-f5a3-47fa-a1e8-d600d3da159f" providerId="ADAL" clId="{63A4DDB8-F3DC-4A47-93E2-5B6427D6DC62}" dt="2025-05-22T02:34:05.792" v="1990" actId="21"/>
          <ac:picMkLst>
            <pc:docMk/>
            <pc:sldMk cId="2500618075" sldId="267"/>
            <ac:picMk id="2" creationId="{00000000-0000-0000-0000-000000000000}"/>
          </ac:picMkLst>
        </pc:picChg>
        <pc:picChg chg="add mod">
          <ac:chgData name="DeHart, Stephanie" userId="69486e51-f5a3-47fa-a1e8-d600d3da159f" providerId="ADAL" clId="{63A4DDB8-F3DC-4A47-93E2-5B6427D6DC62}" dt="2025-05-22T02:34:16.253" v="1993" actId="1076"/>
          <ac:picMkLst>
            <pc:docMk/>
            <pc:sldMk cId="2500618075" sldId="267"/>
            <ac:picMk id="8" creationId="{F9210A4D-11B7-45E0-835C-EEDD6B77A4CB}"/>
          </ac:picMkLst>
        </pc:picChg>
      </pc:sldChg>
      <pc:sldChg chg="addSp delSp modSp mod modClrScheme chgLayout">
        <pc:chgData name="DeHart, Stephanie" userId="69486e51-f5a3-47fa-a1e8-d600d3da159f" providerId="ADAL" clId="{63A4DDB8-F3DC-4A47-93E2-5B6427D6DC62}" dt="2025-05-23T03:00:59.297" v="2357" actId="20577"/>
        <pc:sldMkLst>
          <pc:docMk/>
          <pc:sldMk cId="1006194104" sldId="268"/>
        </pc:sldMkLst>
        <pc:spChg chg="mod">
          <ac:chgData name="DeHart, Stephanie" userId="69486e51-f5a3-47fa-a1e8-d600d3da159f" providerId="ADAL" clId="{63A4DDB8-F3DC-4A47-93E2-5B6427D6DC62}" dt="2025-05-22T02:35:47.944" v="2013" actId="2711"/>
          <ac:spMkLst>
            <pc:docMk/>
            <pc:sldMk cId="1006194104" sldId="268"/>
            <ac:spMk id="9" creationId="{00000000-0000-0000-0000-000000000000}"/>
          </ac:spMkLst>
        </pc:spChg>
        <pc:spChg chg="del">
          <ac:chgData name="DeHart, Stephanie" userId="69486e51-f5a3-47fa-a1e8-d600d3da159f" providerId="ADAL" clId="{63A4DDB8-F3DC-4A47-93E2-5B6427D6DC62}" dt="2025-05-23T03:00:51.288" v="2355" actId="478"/>
          <ac:spMkLst>
            <pc:docMk/>
            <pc:sldMk cId="1006194104" sldId="268"/>
            <ac:spMk id="10" creationId="{44921F3F-AAD6-BFBF-1CDC-FCA6E18A785B}"/>
          </ac:spMkLst>
        </pc:spChg>
        <pc:spChg chg="add del mod ord">
          <ac:chgData name="DeHart, Stephanie" userId="69486e51-f5a3-47fa-a1e8-d600d3da159f" providerId="ADAL" clId="{63A4DDB8-F3DC-4A47-93E2-5B6427D6DC62}" dt="2025-05-22T02:35:26.826" v="2012" actId="700"/>
          <ac:spMkLst>
            <pc:docMk/>
            <pc:sldMk cId="1006194104" sldId="268"/>
            <ac:spMk id="12" creationId="{F12663CA-687E-4659-B337-9A761B2A22A8}"/>
          </ac:spMkLst>
        </pc:spChg>
        <pc:spChg chg="mod">
          <ac:chgData name="DeHart, Stephanie" userId="69486e51-f5a3-47fa-a1e8-d600d3da159f" providerId="ADAL" clId="{63A4DDB8-F3DC-4A47-93E2-5B6427D6DC62}" dt="2025-05-22T02:35:47.944" v="2013" actId="2711"/>
          <ac:spMkLst>
            <pc:docMk/>
            <pc:sldMk cId="1006194104" sldId="268"/>
            <ac:spMk id="14" creationId="{00000000-0000-0000-0000-000000000000}"/>
          </ac:spMkLst>
        </pc:spChg>
        <pc:spChg chg="mod">
          <ac:chgData name="DeHart, Stephanie" userId="69486e51-f5a3-47fa-a1e8-d600d3da159f" providerId="ADAL" clId="{63A4DDB8-F3DC-4A47-93E2-5B6427D6DC62}" dt="2025-05-23T03:00:59.297" v="2357" actId="20577"/>
          <ac:spMkLst>
            <pc:docMk/>
            <pc:sldMk cId="1006194104" sldId="268"/>
            <ac:spMk id="17" creationId="{00000000-0000-0000-0000-000000000000}"/>
          </ac:spMkLst>
        </pc:spChg>
        <pc:spChg chg="mod">
          <ac:chgData name="DeHart, Stephanie" userId="69486e51-f5a3-47fa-a1e8-d600d3da159f" providerId="ADAL" clId="{63A4DDB8-F3DC-4A47-93E2-5B6427D6DC62}" dt="2025-05-22T02:35:59.445" v="2015" actId="404"/>
          <ac:spMkLst>
            <pc:docMk/>
            <pc:sldMk cId="1006194104" sldId="268"/>
            <ac:spMk id="22" creationId="{00000000-0000-0000-0000-000000000000}"/>
          </ac:spMkLst>
        </pc:spChg>
        <pc:spChg chg="mod">
          <ac:chgData name="DeHart, Stephanie" userId="69486e51-f5a3-47fa-a1e8-d600d3da159f" providerId="ADAL" clId="{63A4DDB8-F3DC-4A47-93E2-5B6427D6DC62}" dt="2025-05-22T02:35:47.944" v="2013" actId="2711"/>
          <ac:spMkLst>
            <pc:docMk/>
            <pc:sldMk cId="1006194104" sldId="268"/>
            <ac:spMk id="23" creationId="{00000000-0000-0000-0000-000000000000}"/>
          </ac:spMkLst>
        </pc:spChg>
        <pc:spChg chg="mod ord">
          <ac:chgData name="DeHart, Stephanie" userId="69486e51-f5a3-47fa-a1e8-d600d3da159f" providerId="ADAL" clId="{63A4DDB8-F3DC-4A47-93E2-5B6427D6DC62}" dt="2025-05-22T02:35:26.826" v="2012" actId="700"/>
          <ac:spMkLst>
            <pc:docMk/>
            <pc:sldMk cId="1006194104" sldId="268"/>
            <ac:spMk id="158" creationId="{00000000-0000-0000-0000-000000000000}"/>
          </ac:spMkLst>
        </pc:spChg>
      </pc:sldChg>
      <pc:sldChg chg="addSp delSp modSp mod modClrScheme chgLayout">
        <pc:chgData name="DeHart, Stephanie" userId="69486e51-f5a3-47fa-a1e8-d600d3da159f" providerId="ADAL" clId="{63A4DDB8-F3DC-4A47-93E2-5B6427D6DC62}" dt="2025-05-23T02:58:49.750" v="2335" actId="478"/>
        <pc:sldMkLst>
          <pc:docMk/>
          <pc:sldMk cId="1122636133" sldId="269"/>
        </pc:sldMkLst>
        <pc:spChg chg="del">
          <ac:chgData name="DeHart, Stephanie" userId="69486e51-f5a3-47fa-a1e8-d600d3da159f" providerId="ADAL" clId="{63A4DDB8-F3DC-4A47-93E2-5B6427D6DC62}" dt="2025-05-23T02:58:49.750" v="2335" actId="478"/>
          <ac:spMkLst>
            <pc:docMk/>
            <pc:sldMk cId="1122636133" sldId="269"/>
            <ac:spMk id="2" creationId="{1A924553-109C-6D2F-7980-F72CD80FAC25}"/>
          </ac:spMkLst>
        </pc:spChg>
        <pc:spChg chg="add mod ord">
          <ac:chgData name="DeHart, Stephanie" userId="69486e51-f5a3-47fa-a1e8-d600d3da159f" providerId="ADAL" clId="{63A4DDB8-F3DC-4A47-93E2-5B6427D6DC62}" dt="2025-05-22T02:36:50.994" v="2029" actId="14100"/>
          <ac:spMkLst>
            <pc:docMk/>
            <pc:sldMk cId="1122636133" sldId="269"/>
            <ac:spMk id="4" creationId="{613ECF9E-97E6-4BA2-A376-409726F9ADF0}"/>
          </ac:spMkLst>
        </pc:spChg>
        <pc:spChg chg="del">
          <ac:chgData name="DeHart, Stephanie" userId="69486e51-f5a3-47fa-a1e8-d600d3da159f" providerId="ADAL" clId="{63A4DDB8-F3DC-4A47-93E2-5B6427D6DC62}" dt="2025-05-22T02:36:44.552" v="2027" actId="478"/>
          <ac:spMkLst>
            <pc:docMk/>
            <pc:sldMk cId="1122636133" sldId="269"/>
            <ac:spMk id="26" creationId="{00000000-0000-0000-0000-000000000000}"/>
          </ac:spMkLst>
        </pc:spChg>
        <pc:spChg chg="mod ord">
          <ac:chgData name="DeHart, Stephanie" userId="69486e51-f5a3-47fa-a1e8-d600d3da159f" providerId="ADAL" clId="{63A4DDB8-F3DC-4A47-93E2-5B6427D6DC62}" dt="2025-05-22T02:36:30.117" v="2026" actId="20577"/>
          <ac:spMkLst>
            <pc:docMk/>
            <pc:sldMk cId="1122636133" sldId="269"/>
            <ac:spMk id="158" creationId="{00000000-0000-0000-0000-000000000000}"/>
          </ac:spMkLst>
        </pc:spChg>
      </pc:sldChg>
      <pc:sldChg chg="addSp delSp modSp mod modClrScheme chgLayout">
        <pc:chgData name="DeHart, Stephanie" userId="69486e51-f5a3-47fa-a1e8-d600d3da159f" providerId="ADAL" clId="{63A4DDB8-F3DC-4A47-93E2-5B6427D6DC62}" dt="2025-05-23T03:14:10.753" v="2615" actId="20577"/>
        <pc:sldMkLst>
          <pc:docMk/>
          <pc:sldMk cId="1942342230" sldId="270"/>
        </pc:sldMkLst>
        <pc:spChg chg="del">
          <ac:chgData name="DeHart, Stephanie" userId="69486e51-f5a3-47fa-a1e8-d600d3da159f" providerId="ADAL" clId="{63A4DDB8-F3DC-4A47-93E2-5B6427D6DC62}" dt="2025-05-23T02:58:56.605" v="2336" actId="478"/>
          <ac:spMkLst>
            <pc:docMk/>
            <pc:sldMk cId="1942342230" sldId="270"/>
            <ac:spMk id="7" creationId="{7578B1B8-14E8-59FE-6A33-F115C0512924}"/>
          </ac:spMkLst>
        </pc:spChg>
        <pc:spChg chg="mod">
          <ac:chgData name="DeHart, Stephanie" userId="69486e51-f5a3-47fa-a1e8-d600d3da159f" providerId="ADAL" clId="{63A4DDB8-F3DC-4A47-93E2-5B6427D6DC62}" dt="2025-05-22T02:37:28.541" v="2034" actId="2711"/>
          <ac:spMkLst>
            <pc:docMk/>
            <pc:sldMk cId="1942342230" sldId="270"/>
            <ac:spMk id="8" creationId="{B91114D5-9DA8-41E2-9AFE-6EB674A4A02C}"/>
          </ac:spMkLst>
        </pc:spChg>
        <pc:spChg chg="add mod ord">
          <ac:chgData name="DeHart, Stephanie" userId="69486e51-f5a3-47fa-a1e8-d600d3da159f" providerId="ADAL" clId="{63A4DDB8-F3DC-4A47-93E2-5B6427D6DC62}" dt="2025-05-22T02:37:19.617" v="2033" actId="14100"/>
          <ac:spMkLst>
            <pc:docMk/>
            <pc:sldMk cId="1942342230" sldId="270"/>
            <ac:spMk id="9" creationId="{B15D6590-9824-43FB-9253-108405F43849}"/>
          </ac:spMkLst>
        </pc:spChg>
        <pc:spChg chg="mod">
          <ac:chgData name="DeHart, Stephanie" userId="69486e51-f5a3-47fa-a1e8-d600d3da159f" providerId="ADAL" clId="{63A4DDB8-F3DC-4A47-93E2-5B6427D6DC62}" dt="2025-05-22T02:37:28.541" v="2034" actId="2711"/>
          <ac:spMkLst>
            <pc:docMk/>
            <pc:sldMk cId="1942342230" sldId="270"/>
            <ac:spMk id="16" creationId="{23BB1D3D-7C4A-4B8A-9340-C42FAB87A574}"/>
          </ac:spMkLst>
        </pc:spChg>
        <pc:spChg chg="del">
          <ac:chgData name="DeHart, Stephanie" userId="69486e51-f5a3-47fa-a1e8-d600d3da159f" providerId="ADAL" clId="{63A4DDB8-F3DC-4A47-93E2-5B6427D6DC62}" dt="2025-05-22T02:37:13.502" v="2031" actId="478"/>
          <ac:spMkLst>
            <pc:docMk/>
            <pc:sldMk cId="1942342230" sldId="270"/>
            <ac:spMk id="26" creationId="{00000000-0000-0000-0000-000000000000}"/>
          </ac:spMkLst>
        </pc:spChg>
        <pc:spChg chg="mod ord">
          <ac:chgData name="DeHart, Stephanie" userId="69486e51-f5a3-47fa-a1e8-d600d3da159f" providerId="ADAL" clId="{63A4DDB8-F3DC-4A47-93E2-5B6427D6DC62}" dt="2025-05-23T03:14:10.753" v="2615" actId="20577"/>
          <ac:spMkLst>
            <pc:docMk/>
            <pc:sldMk cId="1942342230" sldId="270"/>
            <ac:spMk id="158" creationId="{00000000-0000-0000-0000-000000000000}"/>
          </ac:spMkLst>
        </pc:spChg>
      </pc:sldChg>
      <pc:sldChg chg="addSp delSp modSp mod ord modClrScheme chgLayout">
        <pc:chgData name="DeHart, Stephanie" userId="69486e51-f5a3-47fa-a1e8-d600d3da159f" providerId="ADAL" clId="{63A4DDB8-F3DC-4A47-93E2-5B6427D6DC62}" dt="2025-05-23T03:01:11.680" v="2358" actId="478"/>
        <pc:sldMkLst>
          <pc:docMk/>
          <pc:sldMk cId="3216691166" sldId="271"/>
        </pc:sldMkLst>
        <pc:spChg chg="del">
          <ac:chgData name="DeHart, Stephanie" userId="69486e51-f5a3-47fa-a1e8-d600d3da159f" providerId="ADAL" clId="{63A4DDB8-F3DC-4A47-93E2-5B6427D6DC62}" dt="2025-05-23T03:01:11.680" v="2358" actId="478"/>
          <ac:spMkLst>
            <pc:docMk/>
            <pc:sldMk cId="3216691166" sldId="271"/>
            <ac:spMk id="4" creationId="{77A251C6-7D2A-9CE0-64A6-855DAC50CF29}"/>
          </ac:spMkLst>
        </pc:spChg>
        <pc:spChg chg="add mod ord">
          <ac:chgData name="DeHart, Stephanie" userId="69486e51-f5a3-47fa-a1e8-d600d3da159f" providerId="ADAL" clId="{63A4DDB8-F3DC-4A47-93E2-5B6427D6DC62}" dt="2025-05-22T02:38:16.178" v="2048" actId="14100"/>
          <ac:spMkLst>
            <pc:docMk/>
            <pc:sldMk cId="3216691166" sldId="271"/>
            <ac:spMk id="6" creationId="{31343DCA-AA26-4241-87CB-39C34736DAB7}"/>
          </ac:spMkLst>
        </pc:spChg>
        <pc:spChg chg="del">
          <ac:chgData name="DeHart, Stephanie" userId="69486e51-f5a3-47fa-a1e8-d600d3da159f" providerId="ADAL" clId="{63A4DDB8-F3DC-4A47-93E2-5B6427D6DC62}" dt="2025-05-22T02:38:03.439" v="2044" actId="478"/>
          <ac:spMkLst>
            <pc:docMk/>
            <pc:sldMk cId="3216691166" sldId="271"/>
            <ac:spMk id="26" creationId="{00000000-0000-0000-0000-000000000000}"/>
          </ac:spMkLst>
        </pc:spChg>
        <pc:spChg chg="mod ord">
          <ac:chgData name="DeHart, Stephanie" userId="69486e51-f5a3-47fa-a1e8-d600d3da159f" providerId="ADAL" clId="{63A4DDB8-F3DC-4A47-93E2-5B6427D6DC62}" dt="2025-05-22T02:37:56.713" v="2043"/>
          <ac:spMkLst>
            <pc:docMk/>
            <pc:sldMk cId="3216691166" sldId="271"/>
            <ac:spMk id="158" creationId="{00000000-0000-0000-0000-000000000000}"/>
          </ac:spMkLst>
        </pc:spChg>
        <pc:grpChg chg="mod">
          <ac:chgData name="DeHart, Stephanie" userId="69486e51-f5a3-47fa-a1e8-d600d3da159f" providerId="ADAL" clId="{63A4DDB8-F3DC-4A47-93E2-5B6427D6DC62}" dt="2025-05-22T02:38:19.418" v="2051" actId="1038"/>
          <ac:grpSpMkLst>
            <pc:docMk/>
            <pc:sldMk cId="3216691166" sldId="271"/>
            <ac:grpSpMk id="3" creationId="{00000000-0000-0000-0000-000000000000}"/>
          </ac:grpSpMkLst>
        </pc:grpChg>
      </pc:sldChg>
      <pc:sldChg chg="addSp delSp modSp mod modClrScheme chgLayout">
        <pc:chgData name="DeHart, Stephanie" userId="69486e51-f5a3-47fa-a1e8-d600d3da159f" providerId="ADAL" clId="{63A4DDB8-F3DC-4A47-93E2-5B6427D6DC62}" dt="2025-05-23T03:01:22.566" v="2360" actId="478"/>
        <pc:sldMkLst>
          <pc:docMk/>
          <pc:sldMk cId="697433932" sldId="272"/>
        </pc:sldMkLst>
        <pc:spChg chg="mod">
          <ac:chgData name="DeHart, Stephanie" userId="69486e51-f5a3-47fa-a1e8-d600d3da159f" providerId="ADAL" clId="{63A4DDB8-F3DC-4A47-93E2-5B6427D6DC62}" dt="2025-05-22T02:39:38.762" v="2085" actId="1036"/>
          <ac:spMkLst>
            <pc:docMk/>
            <pc:sldMk cId="697433932" sldId="272"/>
            <ac:spMk id="2" creationId="{A24B84F6-EB38-4832-83B9-8DBD9BE63D70}"/>
          </ac:spMkLst>
        </pc:spChg>
        <pc:spChg chg="del">
          <ac:chgData name="DeHart, Stephanie" userId="69486e51-f5a3-47fa-a1e8-d600d3da159f" providerId="ADAL" clId="{63A4DDB8-F3DC-4A47-93E2-5B6427D6DC62}" dt="2025-05-23T03:01:22.566" v="2360" actId="478"/>
          <ac:spMkLst>
            <pc:docMk/>
            <pc:sldMk cId="697433932" sldId="272"/>
            <ac:spMk id="5" creationId="{EAD6C0EF-EDB6-BFD2-BA6B-7C3884A6C652}"/>
          </ac:spMkLst>
        </pc:spChg>
        <pc:spChg chg="add mod ord">
          <ac:chgData name="DeHart, Stephanie" userId="69486e51-f5a3-47fa-a1e8-d600d3da159f" providerId="ADAL" clId="{63A4DDB8-F3DC-4A47-93E2-5B6427D6DC62}" dt="2025-05-22T02:39:19.786" v="2059" actId="14100"/>
          <ac:spMkLst>
            <pc:docMk/>
            <pc:sldMk cId="697433932" sldId="272"/>
            <ac:spMk id="6" creationId="{659E5BA2-B4A1-4B7E-A156-255AFE00C3AF}"/>
          </ac:spMkLst>
        </pc:spChg>
        <pc:spChg chg="mod">
          <ac:chgData name="DeHart, Stephanie" userId="69486e51-f5a3-47fa-a1e8-d600d3da159f" providerId="ADAL" clId="{63A4DDB8-F3DC-4A47-93E2-5B6427D6DC62}" dt="2025-05-22T02:39:38.762" v="2085" actId="1036"/>
          <ac:spMkLst>
            <pc:docMk/>
            <pc:sldMk cId="697433932" sldId="272"/>
            <ac:spMk id="10" creationId="{8A477437-2F33-47D6-8824-B3DC8B7CBA0D}"/>
          </ac:spMkLst>
        </pc:spChg>
        <pc:spChg chg="del">
          <ac:chgData name="DeHart, Stephanie" userId="69486e51-f5a3-47fa-a1e8-d600d3da159f" providerId="ADAL" clId="{63A4DDB8-F3DC-4A47-93E2-5B6427D6DC62}" dt="2025-05-22T02:38:59.893" v="2052" actId="478"/>
          <ac:spMkLst>
            <pc:docMk/>
            <pc:sldMk cId="697433932" sldId="272"/>
            <ac:spMk id="12" creationId="{589CF04B-9478-4FF6-A847-F425BD9AD35B}"/>
          </ac:spMkLst>
        </pc:spChg>
        <pc:spChg chg="mod ord">
          <ac:chgData name="DeHart, Stephanie" userId="69486e51-f5a3-47fa-a1e8-d600d3da159f" providerId="ADAL" clId="{63A4DDB8-F3DC-4A47-93E2-5B6427D6DC62}" dt="2025-05-22T02:39:09.677" v="2057" actId="20577"/>
          <ac:spMkLst>
            <pc:docMk/>
            <pc:sldMk cId="697433932" sldId="272"/>
            <ac:spMk id="158" creationId="{00000000-0000-0000-0000-000000000000}"/>
          </ac:spMkLst>
        </pc:spChg>
        <pc:picChg chg="mod">
          <ac:chgData name="DeHart, Stephanie" userId="69486e51-f5a3-47fa-a1e8-d600d3da159f" providerId="ADAL" clId="{63A4DDB8-F3DC-4A47-93E2-5B6427D6DC62}" dt="2025-05-22T02:39:38.762" v="2085" actId="1036"/>
          <ac:picMkLst>
            <pc:docMk/>
            <pc:sldMk cId="697433932" sldId="272"/>
            <ac:picMk id="3" creationId="{00000000-0000-0000-0000-000000000000}"/>
          </ac:picMkLst>
        </pc:picChg>
        <pc:picChg chg="mod">
          <ac:chgData name="DeHart, Stephanie" userId="69486e51-f5a3-47fa-a1e8-d600d3da159f" providerId="ADAL" clId="{63A4DDB8-F3DC-4A47-93E2-5B6427D6DC62}" dt="2025-05-22T02:39:38.762" v="2085" actId="1036"/>
          <ac:picMkLst>
            <pc:docMk/>
            <pc:sldMk cId="697433932" sldId="272"/>
            <ac:picMk id="4" creationId="{00000000-0000-0000-0000-000000000000}"/>
          </ac:picMkLst>
        </pc:picChg>
      </pc:sldChg>
      <pc:sldChg chg="modSp mod modClrScheme chgLayout">
        <pc:chgData name="DeHart, Stephanie" userId="69486e51-f5a3-47fa-a1e8-d600d3da159f" providerId="ADAL" clId="{63A4DDB8-F3DC-4A47-93E2-5B6427D6DC62}" dt="2025-05-23T03:02:12.903" v="2366" actId="167"/>
        <pc:sldMkLst>
          <pc:docMk/>
          <pc:sldMk cId="3129620339" sldId="273"/>
        </pc:sldMkLst>
        <pc:spChg chg="mod ord">
          <ac:chgData name="DeHart, Stephanie" userId="69486e51-f5a3-47fa-a1e8-d600d3da159f" providerId="ADAL" clId="{63A4DDB8-F3DC-4A47-93E2-5B6427D6DC62}" dt="2025-05-22T02:40:00.481" v="2092" actId="20577"/>
          <ac:spMkLst>
            <pc:docMk/>
            <pc:sldMk cId="3129620339" sldId="273"/>
            <ac:spMk id="3" creationId="{00000000-0000-0000-0000-000000000000}"/>
          </ac:spMkLst>
        </pc:spChg>
        <pc:spChg chg="ord">
          <ac:chgData name="DeHart, Stephanie" userId="69486e51-f5a3-47fa-a1e8-d600d3da159f" providerId="ADAL" clId="{63A4DDB8-F3DC-4A47-93E2-5B6427D6DC62}" dt="2025-05-23T03:02:12.903" v="2366" actId="167"/>
          <ac:spMkLst>
            <pc:docMk/>
            <pc:sldMk cId="3129620339" sldId="273"/>
            <ac:spMk id="5" creationId="{5D6DDA9B-9FFA-49AE-AF34-0D16B8EB05B0}"/>
          </ac:spMkLst>
        </pc:spChg>
        <pc:spChg chg="mod">
          <ac:chgData name="DeHart, Stephanie" userId="69486e51-f5a3-47fa-a1e8-d600d3da159f" providerId="ADAL" clId="{63A4DDB8-F3DC-4A47-93E2-5B6427D6DC62}" dt="2025-05-22T02:40:09.899" v="2093" actId="2711"/>
          <ac:spMkLst>
            <pc:docMk/>
            <pc:sldMk cId="3129620339" sldId="273"/>
            <ac:spMk id="102" creationId="{ACB76B10-E4FF-4C0C-980F-CD3B50668EAE}"/>
          </ac:spMkLst>
        </pc:spChg>
        <pc:spChg chg="mod">
          <ac:chgData name="DeHart, Stephanie" userId="69486e51-f5a3-47fa-a1e8-d600d3da159f" providerId="ADAL" clId="{63A4DDB8-F3DC-4A47-93E2-5B6427D6DC62}" dt="2025-05-22T02:40:09.899" v="2093" actId="2711"/>
          <ac:spMkLst>
            <pc:docMk/>
            <pc:sldMk cId="3129620339" sldId="273"/>
            <ac:spMk id="105" creationId="{7ADC43F6-934A-4D83-BBEB-BBA5BDAD309A}"/>
          </ac:spMkLst>
        </pc:spChg>
        <pc:spChg chg="mod">
          <ac:chgData name="DeHart, Stephanie" userId="69486e51-f5a3-47fa-a1e8-d600d3da159f" providerId="ADAL" clId="{63A4DDB8-F3DC-4A47-93E2-5B6427D6DC62}" dt="2025-05-22T02:40:57.740" v="2097" actId="2711"/>
          <ac:spMkLst>
            <pc:docMk/>
            <pc:sldMk cId="3129620339" sldId="273"/>
            <ac:spMk id="106" creationId="{14339BB0-1FB4-442E-9931-98B71792CF54}"/>
          </ac:spMkLst>
        </pc:spChg>
        <pc:spChg chg="mod">
          <ac:chgData name="DeHart, Stephanie" userId="69486e51-f5a3-47fa-a1e8-d600d3da159f" providerId="ADAL" clId="{63A4DDB8-F3DC-4A47-93E2-5B6427D6DC62}" dt="2025-05-22T02:40:57.740" v="2097" actId="2711"/>
          <ac:spMkLst>
            <pc:docMk/>
            <pc:sldMk cId="3129620339" sldId="273"/>
            <ac:spMk id="107" creationId="{197DB7F1-24FC-42EA-BE8A-F80C4B2C709B}"/>
          </ac:spMkLst>
        </pc:spChg>
        <pc:spChg chg="mod">
          <ac:chgData name="DeHart, Stephanie" userId="69486e51-f5a3-47fa-a1e8-d600d3da159f" providerId="ADAL" clId="{63A4DDB8-F3DC-4A47-93E2-5B6427D6DC62}" dt="2025-05-23T03:01:31.313" v="2361" actId="14100"/>
          <ac:spMkLst>
            <pc:docMk/>
            <pc:sldMk cId="3129620339" sldId="273"/>
            <ac:spMk id="108" creationId="{6D0C5D73-7A7E-4028-8CB5-8D2C72171A27}"/>
          </ac:spMkLst>
        </pc:spChg>
        <pc:spChg chg="mod">
          <ac:chgData name="DeHart, Stephanie" userId="69486e51-f5a3-47fa-a1e8-d600d3da159f" providerId="ADAL" clId="{63A4DDB8-F3DC-4A47-93E2-5B6427D6DC62}" dt="2025-05-22T02:40:57.740" v="2097" actId="2711"/>
          <ac:spMkLst>
            <pc:docMk/>
            <pc:sldMk cId="3129620339" sldId="273"/>
            <ac:spMk id="109" creationId="{D08645F7-50F0-478A-A94F-CD0AEE52F9A2}"/>
          </ac:spMkLst>
        </pc:spChg>
        <pc:spChg chg="mod">
          <ac:chgData name="DeHart, Stephanie" userId="69486e51-f5a3-47fa-a1e8-d600d3da159f" providerId="ADAL" clId="{63A4DDB8-F3DC-4A47-93E2-5B6427D6DC62}" dt="2025-05-22T02:40:57.740" v="2097" actId="2711"/>
          <ac:spMkLst>
            <pc:docMk/>
            <pc:sldMk cId="3129620339" sldId="273"/>
            <ac:spMk id="117" creationId="{DD6DD2A5-DAD3-4A3E-8C1C-B8F9735F6E11}"/>
          </ac:spMkLst>
        </pc:spChg>
        <pc:spChg chg="mod">
          <ac:chgData name="DeHart, Stephanie" userId="69486e51-f5a3-47fa-a1e8-d600d3da159f" providerId="ADAL" clId="{63A4DDB8-F3DC-4A47-93E2-5B6427D6DC62}" dt="2025-05-22T02:40:57.740" v="2097" actId="2711"/>
          <ac:spMkLst>
            <pc:docMk/>
            <pc:sldMk cId="3129620339" sldId="273"/>
            <ac:spMk id="118" creationId="{0D0AB48A-A520-43C5-A433-CD134987C9DB}"/>
          </ac:spMkLst>
        </pc:spChg>
        <pc:spChg chg="mod">
          <ac:chgData name="DeHart, Stephanie" userId="69486e51-f5a3-47fa-a1e8-d600d3da159f" providerId="ADAL" clId="{63A4DDB8-F3DC-4A47-93E2-5B6427D6DC62}" dt="2025-05-22T02:40:57.740" v="2097" actId="2711"/>
          <ac:spMkLst>
            <pc:docMk/>
            <pc:sldMk cId="3129620339" sldId="273"/>
            <ac:spMk id="119" creationId="{B26407C2-2092-4CAF-8C6D-4F66FECF7DA0}"/>
          </ac:spMkLst>
        </pc:spChg>
        <pc:spChg chg="mod">
          <ac:chgData name="DeHart, Stephanie" userId="69486e51-f5a3-47fa-a1e8-d600d3da159f" providerId="ADAL" clId="{63A4DDB8-F3DC-4A47-93E2-5B6427D6DC62}" dt="2025-05-22T02:40:57.740" v="2097" actId="2711"/>
          <ac:spMkLst>
            <pc:docMk/>
            <pc:sldMk cId="3129620339" sldId="273"/>
            <ac:spMk id="120" creationId="{25054762-535F-4397-A675-CF264DC647A2}"/>
          </ac:spMkLst>
        </pc:spChg>
        <pc:spChg chg="mod">
          <ac:chgData name="DeHart, Stephanie" userId="69486e51-f5a3-47fa-a1e8-d600d3da159f" providerId="ADAL" clId="{63A4DDB8-F3DC-4A47-93E2-5B6427D6DC62}" dt="2025-05-22T02:40:57.740" v="2097" actId="2711"/>
          <ac:spMkLst>
            <pc:docMk/>
            <pc:sldMk cId="3129620339" sldId="273"/>
            <ac:spMk id="121" creationId="{07966635-1055-4270-9984-5C756459D64E}"/>
          </ac:spMkLst>
        </pc:spChg>
        <pc:spChg chg="mod">
          <ac:chgData name="DeHart, Stephanie" userId="69486e51-f5a3-47fa-a1e8-d600d3da159f" providerId="ADAL" clId="{63A4DDB8-F3DC-4A47-93E2-5B6427D6DC62}" dt="2025-05-22T02:40:57.740" v="2097" actId="2711"/>
          <ac:spMkLst>
            <pc:docMk/>
            <pc:sldMk cId="3129620339" sldId="273"/>
            <ac:spMk id="122" creationId="{347ECC44-61B8-4B0D-A9BA-DAFC8D8C629C}"/>
          </ac:spMkLst>
        </pc:spChg>
        <pc:spChg chg="mod ord">
          <ac:chgData name="DeHart, Stephanie" userId="69486e51-f5a3-47fa-a1e8-d600d3da159f" providerId="ADAL" clId="{63A4DDB8-F3DC-4A47-93E2-5B6427D6DC62}" dt="2025-05-23T03:02:07.159" v="2365" actId="207"/>
          <ac:spMkLst>
            <pc:docMk/>
            <pc:sldMk cId="3129620339" sldId="273"/>
            <ac:spMk id="127" creationId="{2A649545-CCCC-4AEF-BF87-5580290AF6AD}"/>
          </ac:spMkLst>
        </pc:spChg>
        <pc:spChg chg="mod ord">
          <ac:chgData name="DeHart, Stephanie" userId="69486e51-f5a3-47fa-a1e8-d600d3da159f" providerId="ADAL" clId="{63A4DDB8-F3DC-4A47-93E2-5B6427D6DC62}" dt="2025-05-22T02:40:44.819" v="2096" actId="167"/>
          <ac:spMkLst>
            <pc:docMk/>
            <pc:sldMk cId="3129620339" sldId="273"/>
            <ac:spMk id="128" creationId="{7FAFD73D-1F57-4DB3-B0F4-3F02532D505D}"/>
          </ac:spMkLst>
        </pc:spChg>
        <pc:spChg chg="mod ord">
          <ac:chgData name="DeHart, Stephanie" userId="69486e51-f5a3-47fa-a1e8-d600d3da159f" providerId="ADAL" clId="{63A4DDB8-F3DC-4A47-93E2-5B6427D6DC62}" dt="2025-05-22T02:40:35.809" v="2094" actId="171"/>
          <ac:spMkLst>
            <pc:docMk/>
            <pc:sldMk cId="3129620339" sldId="273"/>
            <ac:spMk id="129" creationId="{07D509B6-397C-4BA4-9320-B627DD4478E4}"/>
          </ac:spMkLst>
        </pc:spChg>
        <pc:spChg chg="mod">
          <ac:chgData name="DeHart, Stephanie" userId="69486e51-f5a3-47fa-a1e8-d600d3da159f" providerId="ADAL" clId="{63A4DDB8-F3DC-4A47-93E2-5B6427D6DC62}" dt="2025-05-22T02:40:09.899" v="2093" actId="2711"/>
          <ac:spMkLst>
            <pc:docMk/>
            <pc:sldMk cId="3129620339" sldId="273"/>
            <ac:spMk id="200" creationId="{B19F40D4-084C-4342-8CF4-76B0CA83960C}"/>
          </ac:spMkLst>
        </pc:spChg>
      </pc:sldChg>
      <pc:sldChg chg="delSp modSp mod modClrScheme chgLayout">
        <pc:chgData name="DeHart, Stephanie" userId="69486e51-f5a3-47fa-a1e8-d600d3da159f" providerId="ADAL" clId="{63A4DDB8-F3DC-4A47-93E2-5B6427D6DC62}" dt="2025-05-23T03:02:24.783" v="2367" actId="478"/>
        <pc:sldMkLst>
          <pc:docMk/>
          <pc:sldMk cId="907034482" sldId="274"/>
        </pc:sldMkLst>
        <pc:spChg chg="mod">
          <ac:chgData name="DeHart, Stephanie" userId="69486e51-f5a3-47fa-a1e8-d600d3da159f" providerId="ADAL" clId="{63A4DDB8-F3DC-4A47-93E2-5B6427D6DC62}" dt="2025-05-22T02:41:26.712" v="2101" actId="2711"/>
          <ac:spMkLst>
            <pc:docMk/>
            <pc:sldMk cId="907034482" sldId="274"/>
            <ac:spMk id="2" creationId="{BF4D97CA-1EBC-4F2E-8C49-20978BE3B98E}"/>
          </ac:spMkLst>
        </pc:spChg>
        <pc:spChg chg="mod ord">
          <ac:chgData name="DeHart, Stephanie" userId="69486e51-f5a3-47fa-a1e8-d600d3da159f" providerId="ADAL" clId="{63A4DDB8-F3DC-4A47-93E2-5B6427D6DC62}" dt="2025-05-22T02:41:22.402" v="2100" actId="20577"/>
          <ac:spMkLst>
            <pc:docMk/>
            <pc:sldMk cId="907034482" sldId="274"/>
            <ac:spMk id="3" creationId="{00000000-0000-0000-0000-000000000000}"/>
          </ac:spMkLst>
        </pc:spChg>
        <pc:spChg chg="del">
          <ac:chgData name="DeHart, Stephanie" userId="69486e51-f5a3-47fa-a1e8-d600d3da159f" providerId="ADAL" clId="{63A4DDB8-F3DC-4A47-93E2-5B6427D6DC62}" dt="2025-05-23T03:02:24.783" v="2367" actId="478"/>
          <ac:spMkLst>
            <pc:docMk/>
            <pc:sldMk cId="907034482" sldId="274"/>
            <ac:spMk id="4" creationId="{F2AB7A67-93F3-1F19-0DB5-6453544C83FA}"/>
          </ac:spMkLst>
        </pc:spChg>
        <pc:spChg chg="mod">
          <ac:chgData name="DeHart, Stephanie" userId="69486e51-f5a3-47fa-a1e8-d600d3da159f" providerId="ADAL" clId="{63A4DDB8-F3DC-4A47-93E2-5B6427D6DC62}" dt="2025-05-22T02:41:26.712" v="2101" actId="2711"/>
          <ac:spMkLst>
            <pc:docMk/>
            <pc:sldMk cId="907034482" sldId="274"/>
            <ac:spMk id="8" creationId="{2BD9CD33-985B-4BE8-BAEB-CC76C6CF2752}"/>
          </ac:spMkLst>
        </pc:spChg>
        <pc:spChg chg="mod">
          <ac:chgData name="DeHart, Stephanie" userId="69486e51-f5a3-47fa-a1e8-d600d3da159f" providerId="ADAL" clId="{63A4DDB8-F3DC-4A47-93E2-5B6427D6DC62}" dt="2025-05-22T02:41:34.432" v="2102" actId="2711"/>
          <ac:spMkLst>
            <pc:docMk/>
            <pc:sldMk cId="907034482" sldId="274"/>
            <ac:spMk id="9" creationId="{94DCFA79-8D2D-43D7-858A-6BE69A19726D}"/>
          </ac:spMkLst>
        </pc:spChg>
        <pc:spChg chg="mod">
          <ac:chgData name="DeHart, Stephanie" userId="69486e51-f5a3-47fa-a1e8-d600d3da159f" providerId="ADAL" clId="{63A4DDB8-F3DC-4A47-93E2-5B6427D6DC62}" dt="2025-05-22T02:41:34.432" v="2102" actId="2711"/>
          <ac:spMkLst>
            <pc:docMk/>
            <pc:sldMk cId="907034482" sldId="274"/>
            <ac:spMk id="14" creationId="{6D98DFE0-B352-458B-A68F-6D5B6689CF50}"/>
          </ac:spMkLst>
        </pc:spChg>
        <pc:spChg chg="mod">
          <ac:chgData name="DeHart, Stephanie" userId="69486e51-f5a3-47fa-a1e8-d600d3da159f" providerId="ADAL" clId="{63A4DDB8-F3DC-4A47-93E2-5B6427D6DC62}" dt="2025-05-22T02:41:42.350" v="2103" actId="2711"/>
          <ac:spMkLst>
            <pc:docMk/>
            <pc:sldMk cId="907034482" sldId="274"/>
            <ac:spMk id="43" creationId="{EB7251FC-A31A-460F-8AA9-0098171EC058}"/>
          </ac:spMkLst>
        </pc:spChg>
        <pc:spChg chg="mod">
          <ac:chgData name="DeHart, Stephanie" userId="69486e51-f5a3-47fa-a1e8-d600d3da159f" providerId="ADAL" clId="{63A4DDB8-F3DC-4A47-93E2-5B6427D6DC62}" dt="2025-05-22T02:41:42.350" v="2103" actId="2711"/>
          <ac:spMkLst>
            <pc:docMk/>
            <pc:sldMk cId="907034482" sldId="274"/>
            <ac:spMk id="44" creationId="{275C6469-5FEC-4F32-BDC2-62E1BEA35A20}"/>
          </ac:spMkLst>
        </pc:spChg>
      </pc:sldChg>
      <pc:sldChg chg="delSp modSp mod modClrScheme chgLayout">
        <pc:chgData name="DeHart, Stephanie" userId="69486e51-f5a3-47fa-a1e8-d600d3da159f" providerId="ADAL" clId="{63A4DDB8-F3DC-4A47-93E2-5B6427D6DC62}" dt="2025-05-23T03:02:34.027" v="2368" actId="478"/>
        <pc:sldMkLst>
          <pc:docMk/>
          <pc:sldMk cId="3627679535" sldId="275"/>
        </pc:sldMkLst>
        <pc:spChg chg="mod">
          <ac:chgData name="DeHart, Stephanie" userId="69486e51-f5a3-47fa-a1e8-d600d3da159f" providerId="ADAL" clId="{63A4DDB8-F3DC-4A47-93E2-5B6427D6DC62}" dt="2025-05-22T02:42:43.636" v="2155" actId="2711"/>
          <ac:spMkLst>
            <pc:docMk/>
            <pc:sldMk cId="3627679535" sldId="275"/>
            <ac:spMk id="2" creationId="{00000000-0000-0000-0000-000000000000}"/>
          </ac:spMkLst>
        </pc:spChg>
        <pc:spChg chg="mod ord">
          <ac:chgData name="DeHart, Stephanie" userId="69486e51-f5a3-47fa-a1e8-d600d3da159f" providerId="ADAL" clId="{63A4DDB8-F3DC-4A47-93E2-5B6427D6DC62}" dt="2025-05-22T02:42:05.953" v="2152" actId="20577"/>
          <ac:spMkLst>
            <pc:docMk/>
            <pc:sldMk cId="3627679535" sldId="275"/>
            <ac:spMk id="3" creationId="{00000000-0000-0000-0000-000000000000}"/>
          </ac:spMkLst>
        </pc:spChg>
        <pc:spChg chg="del mod ord">
          <ac:chgData name="DeHart, Stephanie" userId="69486e51-f5a3-47fa-a1e8-d600d3da159f" providerId="ADAL" clId="{63A4DDB8-F3DC-4A47-93E2-5B6427D6DC62}" dt="2025-05-22T02:42:09.337" v="2153" actId="478"/>
          <ac:spMkLst>
            <pc:docMk/>
            <pc:sldMk cId="3627679535" sldId="275"/>
            <ac:spMk id="4" creationId="{00000000-0000-0000-0000-000000000000}"/>
          </ac:spMkLst>
        </pc:spChg>
        <pc:spChg chg="del">
          <ac:chgData name="DeHart, Stephanie" userId="69486e51-f5a3-47fa-a1e8-d600d3da159f" providerId="ADAL" clId="{63A4DDB8-F3DC-4A47-93E2-5B6427D6DC62}" dt="2025-05-23T03:02:34.027" v="2368" actId="478"/>
          <ac:spMkLst>
            <pc:docMk/>
            <pc:sldMk cId="3627679535" sldId="275"/>
            <ac:spMk id="5" creationId="{B491F068-768B-F138-D0B1-978837E07E34}"/>
          </ac:spMkLst>
        </pc:spChg>
        <pc:spChg chg="mod">
          <ac:chgData name="DeHart, Stephanie" userId="69486e51-f5a3-47fa-a1e8-d600d3da159f" providerId="ADAL" clId="{63A4DDB8-F3DC-4A47-93E2-5B6427D6DC62}" dt="2025-05-22T02:42:43.636" v="2155" actId="2711"/>
          <ac:spMkLst>
            <pc:docMk/>
            <pc:sldMk cId="3627679535" sldId="275"/>
            <ac:spMk id="6" creationId="{D7EBD247-8EA1-4F82-93C0-9531BDD5E211}"/>
          </ac:spMkLst>
        </pc:spChg>
        <pc:spChg chg="mod">
          <ac:chgData name="DeHart, Stephanie" userId="69486e51-f5a3-47fa-a1e8-d600d3da159f" providerId="ADAL" clId="{63A4DDB8-F3DC-4A47-93E2-5B6427D6DC62}" dt="2025-05-22T02:42:43.636" v="2155" actId="2711"/>
          <ac:spMkLst>
            <pc:docMk/>
            <pc:sldMk cId="3627679535" sldId="275"/>
            <ac:spMk id="7" creationId="{661025D3-494A-4449-BB1C-85A52065FA42}"/>
          </ac:spMkLst>
        </pc:spChg>
        <pc:spChg chg="mod">
          <ac:chgData name="DeHart, Stephanie" userId="69486e51-f5a3-47fa-a1e8-d600d3da159f" providerId="ADAL" clId="{63A4DDB8-F3DC-4A47-93E2-5B6427D6DC62}" dt="2025-05-22T02:42:43.636" v="2155" actId="2711"/>
          <ac:spMkLst>
            <pc:docMk/>
            <pc:sldMk cId="3627679535" sldId="275"/>
            <ac:spMk id="8" creationId="{BDDF21E1-3CF7-4557-AF3B-18D34674F798}"/>
          </ac:spMkLst>
        </pc:spChg>
        <pc:spChg chg="mod">
          <ac:chgData name="DeHart, Stephanie" userId="69486e51-f5a3-47fa-a1e8-d600d3da159f" providerId="ADAL" clId="{63A4DDB8-F3DC-4A47-93E2-5B6427D6DC62}" dt="2025-05-22T02:42:43.636" v="2155" actId="2711"/>
          <ac:spMkLst>
            <pc:docMk/>
            <pc:sldMk cId="3627679535" sldId="275"/>
            <ac:spMk id="12" creationId="{CBB48457-8430-4A67-866E-49775FBE322C}"/>
          </ac:spMkLst>
        </pc:spChg>
        <pc:spChg chg="mod">
          <ac:chgData name="DeHart, Stephanie" userId="69486e51-f5a3-47fa-a1e8-d600d3da159f" providerId="ADAL" clId="{63A4DDB8-F3DC-4A47-93E2-5B6427D6DC62}" dt="2025-05-22T02:42:43.636" v="2155" actId="2711"/>
          <ac:spMkLst>
            <pc:docMk/>
            <pc:sldMk cId="3627679535" sldId="275"/>
            <ac:spMk id="13" creationId="{12AE35CB-BF08-4DC9-A43B-1168F0B7E75F}"/>
          </ac:spMkLst>
        </pc:spChg>
        <pc:spChg chg="mod">
          <ac:chgData name="DeHart, Stephanie" userId="69486e51-f5a3-47fa-a1e8-d600d3da159f" providerId="ADAL" clId="{63A4DDB8-F3DC-4A47-93E2-5B6427D6DC62}" dt="2025-05-22T02:42:35.507" v="2154" actId="2711"/>
          <ac:spMkLst>
            <pc:docMk/>
            <pc:sldMk cId="3627679535" sldId="275"/>
            <ac:spMk id="25" creationId="{9580861B-7683-4A21-AE45-41FB63A4379B}"/>
          </ac:spMkLst>
        </pc:spChg>
        <pc:spChg chg="mod">
          <ac:chgData name="DeHart, Stephanie" userId="69486e51-f5a3-47fa-a1e8-d600d3da159f" providerId="ADAL" clId="{63A4DDB8-F3DC-4A47-93E2-5B6427D6DC62}" dt="2025-05-22T02:42:43.636" v="2155" actId="2711"/>
          <ac:spMkLst>
            <pc:docMk/>
            <pc:sldMk cId="3627679535" sldId="275"/>
            <ac:spMk id="30" creationId="{81CD642E-2EC8-42F8-B55F-25D45A1EA742}"/>
          </ac:spMkLst>
        </pc:spChg>
        <pc:spChg chg="mod">
          <ac:chgData name="DeHart, Stephanie" userId="69486e51-f5a3-47fa-a1e8-d600d3da159f" providerId="ADAL" clId="{63A4DDB8-F3DC-4A47-93E2-5B6427D6DC62}" dt="2025-05-22T02:42:35.507" v="2154" actId="2711"/>
          <ac:spMkLst>
            <pc:docMk/>
            <pc:sldMk cId="3627679535" sldId="275"/>
            <ac:spMk id="34" creationId="{57C2CF38-80A2-40DC-89A6-0241C1641E0C}"/>
          </ac:spMkLst>
        </pc:spChg>
        <pc:spChg chg="mod">
          <ac:chgData name="DeHart, Stephanie" userId="69486e51-f5a3-47fa-a1e8-d600d3da159f" providerId="ADAL" clId="{63A4DDB8-F3DC-4A47-93E2-5B6427D6DC62}" dt="2025-05-22T02:42:35.507" v="2154" actId="2711"/>
          <ac:spMkLst>
            <pc:docMk/>
            <pc:sldMk cId="3627679535" sldId="275"/>
            <ac:spMk id="36" creationId="{03A0F391-991F-4849-9460-6378D769E6E9}"/>
          </ac:spMkLst>
        </pc:spChg>
        <pc:spChg chg="mod">
          <ac:chgData name="DeHart, Stephanie" userId="69486e51-f5a3-47fa-a1e8-d600d3da159f" providerId="ADAL" clId="{63A4DDB8-F3DC-4A47-93E2-5B6427D6DC62}" dt="2025-05-22T02:42:35.507" v="2154" actId="2711"/>
          <ac:spMkLst>
            <pc:docMk/>
            <pc:sldMk cId="3627679535" sldId="275"/>
            <ac:spMk id="37" creationId="{CAA814D0-F6B3-4DDB-962C-EA33F5BBD7EB}"/>
          </ac:spMkLst>
        </pc:spChg>
        <pc:spChg chg="mod">
          <ac:chgData name="DeHart, Stephanie" userId="69486e51-f5a3-47fa-a1e8-d600d3da159f" providerId="ADAL" clId="{63A4DDB8-F3DC-4A47-93E2-5B6427D6DC62}" dt="2025-05-22T02:42:35.507" v="2154" actId="2711"/>
          <ac:spMkLst>
            <pc:docMk/>
            <pc:sldMk cId="3627679535" sldId="275"/>
            <ac:spMk id="38" creationId="{C9FFEF95-D5EE-45F9-8E53-585D451EF134}"/>
          </ac:spMkLst>
        </pc:spChg>
        <pc:spChg chg="mod">
          <ac:chgData name="DeHart, Stephanie" userId="69486e51-f5a3-47fa-a1e8-d600d3da159f" providerId="ADAL" clId="{63A4DDB8-F3DC-4A47-93E2-5B6427D6DC62}" dt="2025-05-22T02:42:43.636" v="2155" actId="2711"/>
          <ac:spMkLst>
            <pc:docMk/>
            <pc:sldMk cId="3627679535" sldId="275"/>
            <ac:spMk id="46" creationId="{00000000-0000-0000-0000-000000000000}"/>
          </ac:spMkLst>
        </pc:spChg>
        <pc:spChg chg="mod">
          <ac:chgData name="DeHart, Stephanie" userId="69486e51-f5a3-47fa-a1e8-d600d3da159f" providerId="ADAL" clId="{63A4DDB8-F3DC-4A47-93E2-5B6427D6DC62}" dt="2025-05-22T02:42:43.636" v="2155" actId="2711"/>
          <ac:spMkLst>
            <pc:docMk/>
            <pc:sldMk cId="3627679535" sldId="275"/>
            <ac:spMk id="47" creationId="{00000000-0000-0000-0000-000000000000}"/>
          </ac:spMkLst>
        </pc:spChg>
        <pc:spChg chg="mod">
          <ac:chgData name="DeHart, Stephanie" userId="69486e51-f5a3-47fa-a1e8-d600d3da159f" providerId="ADAL" clId="{63A4DDB8-F3DC-4A47-93E2-5B6427D6DC62}" dt="2025-05-22T02:42:35.507" v="2154" actId="2711"/>
          <ac:spMkLst>
            <pc:docMk/>
            <pc:sldMk cId="3627679535" sldId="275"/>
            <ac:spMk id="52" creationId="{B1F2AF87-FC1A-473B-B4DA-8BA71F8AFB04}"/>
          </ac:spMkLst>
        </pc:spChg>
        <pc:spChg chg="mod">
          <ac:chgData name="DeHart, Stephanie" userId="69486e51-f5a3-47fa-a1e8-d600d3da159f" providerId="ADAL" clId="{63A4DDB8-F3DC-4A47-93E2-5B6427D6DC62}" dt="2025-05-22T02:42:35.507" v="2154" actId="2711"/>
          <ac:spMkLst>
            <pc:docMk/>
            <pc:sldMk cId="3627679535" sldId="275"/>
            <ac:spMk id="60" creationId="{3F663109-EA8B-4B0D-A1B4-A46FCDCA32B1}"/>
          </ac:spMkLst>
        </pc:spChg>
        <pc:spChg chg="mod">
          <ac:chgData name="DeHart, Stephanie" userId="69486e51-f5a3-47fa-a1e8-d600d3da159f" providerId="ADAL" clId="{63A4DDB8-F3DC-4A47-93E2-5B6427D6DC62}" dt="2025-05-22T02:42:35.507" v="2154" actId="2711"/>
          <ac:spMkLst>
            <pc:docMk/>
            <pc:sldMk cId="3627679535" sldId="275"/>
            <ac:spMk id="61" creationId="{B00FCEBB-1FCA-4A64-BDE5-A6F7C255D181}"/>
          </ac:spMkLst>
        </pc:spChg>
        <pc:spChg chg="mod">
          <ac:chgData name="DeHart, Stephanie" userId="69486e51-f5a3-47fa-a1e8-d600d3da159f" providerId="ADAL" clId="{63A4DDB8-F3DC-4A47-93E2-5B6427D6DC62}" dt="2025-05-22T02:42:35.507" v="2154" actId="2711"/>
          <ac:spMkLst>
            <pc:docMk/>
            <pc:sldMk cId="3627679535" sldId="275"/>
            <ac:spMk id="62" creationId="{B5AE24F4-6B62-4988-9CB6-30B77D2F5278}"/>
          </ac:spMkLst>
        </pc:spChg>
      </pc:sldChg>
      <pc:sldChg chg="delSp modSp mod modClrScheme chgLayout">
        <pc:chgData name="DeHart, Stephanie" userId="69486e51-f5a3-47fa-a1e8-d600d3da159f" providerId="ADAL" clId="{63A4DDB8-F3DC-4A47-93E2-5B6427D6DC62}" dt="2025-05-23T03:02:40.614" v="2369" actId="478"/>
        <pc:sldMkLst>
          <pc:docMk/>
          <pc:sldMk cId="879300757" sldId="276"/>
        </pc:sldMkLst>
        <pc:spChg chg="del">
          <ac:chgData name="DeHart, Stephanie" userId="69486e51-f5a3-47fa-a1e8-d600d3da159f" providerId="ADAL" clId="{63A4DDB8-F3DC-4A47-93E2-5B6427D6DC62}" dt="2025-05-23T03:02:40.614" v="2369" actId="478"/>
          <ac:spMkLst>
            <pc:docMk/>
            <pc:sldMk cId="879300757" sldId="276"/>
            <ac:spMk id="2" creationId="{1EFF49A0-BE43-E6AC-ED5C-DEA2F7DC38CD}"/>
          </ac:spMkLst>
        </pc:spChg>
        <pc:spChg chg="mod ord">
          <ac:chgData name="DeHart, Stephanie" userId="69486e51-f5a3-47fa-a1e8-d600d3da159f" providerId="ADAL" clId="{63A4DDB8-F3DC-4A47-93E2-5B6427D6DC62}" dt="2025-05-22T02:43:21.061" v="2160" actId="20577"/>
          <ac:spMkLst>
            <pc:docMk/>
            <pc:sldMk cId="879300757" sldId="276"/>
            <ac:spMk id="3" creationId="{00000000-0000-0000-0000-000000000000}"/>
          </ac:spMkLst>
        </pc:spChg>
        <pc:spChg chg="mod">
          <ac:chgData name="DeHart, Stephanie" userId="69486e51-f5a3-47fa-a1e8-d600d3da159f" providerId="ADAL" clId="{63A4DDB8-F3DC-4A47-93E2-5B6427D6DC62}" dt="2025-05-22T02:43:28.351" v="2161" actId="2711"/>
          <ac:spMkLst>
            <pc:docMk/>
            <pc:sldMk cId="879300757" sldId="276"/>
            <ac:spMk id="6" creationId="{CF10298E-8AD9-4A5C-8651-7EF607BDDF4F}"/>
          </ac:spMkLst>
        </pc:spChg>
        <pc:spChg chg="mod">
          <ac:chgData name="DeHart, Stephanie" userId="69486e51-f5a3-47fa-a1e8-d600d3da159f" providerId="ADAL" clId="{63A4DDB8-F3DC-4A47-93E2-5B6427D6DC62}" dt="2025-05-22T02:43:31.664" v="2162" actId="14100"/>
          <ac:spMkLst>
            <pc:docMk/>
            <pc:sldMk cId="879300757" sldId="276"/>
            <ac:spMk id="7" creationId="{ACFCD0B1-919A-4444-B2DE-A88591B21513}"/>
          </ac:spMkLst>
        </pc:spChg>
        <pc:spChg chg="mod">
          <ac:chgData name="DeHart, Stephanie" userId="69486e51-f5a3-47fa-a1e8-d600d3da159f" providerId="ADAL" clId="{63A4DDB8-F3DC-4A47-93E2-5B6427D6DC62}" dt="2025-05-22T02:43:28.351" v="2161" actId="2711"/>
          <ac:spMkLst>
            <pc:docMk/>
            <pc:sldMk cId="879300757" sldId="276"/>
            <ac:spMk id="8" creationId="{13EAE0C7-79FB-4574-AC4D-4A1BD1424E20}"/>
          </ac:spMkLst>
        </pc:spChg>
        <pc:spChg chg="mod">
          <ac:chgData name="DeHart, Stephanie" userId="69486e51-f5a3-47fa-a1e8-d600d3da159f" providerId="ADAL" clId="{63A4DDB8-F3DC-4A47-93E2-5B6427D6DC62}" dt="2025-05-22T02:43:28.351" v="2161" actId="2711"/>
          <ac:spMkLst>
            <pc:docMk/>
            <pc:sldMk cId="879300757" sldId="276"/>
            <ac:spMk id="9" creationId="{47D59D5E-6C17-48C9-AC8F-D423C0E601DF}"/>
          </ac:spMkLst>
        </pc:spChg>
        <pc:spChg chg="mod">
          <ac:chgData name="DeHart, Stephanie" userId="69486e51-f5a3-47fa-a1e8-d600d3da159f" providerId="ADAL" clId="{63A4DDB8-F3DC-4A47-93E2-5B6427D6DC62}" dt="2025-05-22T02:43:28.351" v="2161" actId="2711"/>
          <ac:spMkLst>
            <pc:docMk/>
            <pc:sldMk cId="879300757" sldId="276"/>
            <ac:spMk id="14" creationId="{C8CB8748-1A17-4D66-8907-156A5E05E8DE}"/>
          </ac:spMkLst>
        </pc:spChg>
      </pc:sldChg>
      <pc:sldChg chg="addSp delSp modSp mod modClrScheme chgLayout">
        <pc:chgData name="DeHart, Stephanie" userId="69486e51-f5a3-47fa-a1e8-d600d3da159f" providerId="ADAL" clId="{63A4DDB8-F3DC-4A47-93E2-5B6427D6DC62}" dt="2025-05-23T03:06:48.872" v="2463" actId="2711"/>
        <pc:sldMkLst>
          <pc:docMk/>
          <pc:sldMk cId="1336279172" sldId="277"/>
        </pc:sldMkLst>
        <pc:spChg chg="add mod ord">
          <ac:chgData name="DeHart, Stephanie" userId="69486e51-f5a3-47fa-a1e8-d600d3da159f" providerId="ADAL" clId="{63A4DDB8-F3DC-4A47-93E2-5B6427D6DC62}" dt="2025-05-22T02:46:15.323" v="2188" actId="700"/>
          <ac:spMkLst>
            <pc:docMk/>
            <pc:sldMk cId="1336279172" sldId="277"/>
            <ac:spMk id="2" creationId="{2E6CF05B-F061-4DBF-94CC-BA4E51BC2616}"/>
          </ac:spMkLst>
        </pc:spChg>
        <pc:spChg chg="mod ord">
          <ac:chgData name="DeHart, Stephanie" userId="69486e51-f5a3-47fa-a1e8-d600d3da159f" providerId="ADAL" clId="{63A4DDB8-F3DC-4A47-93E2-5B6427D6DC62}" dt="2025-05-23T03:06:46.062" v="2462" actId="700"/>
          <ac:spMkLst>
            <pc:docMk/>
            <pc:sldMk cId="1336279172" sldId="277"/>
            <ac:spMk id="3" creationId="{3127CDC8-F137-6018-D349-C9427207856E}"/>
          </ac:spMkLst>
        </pc:spChg>
        <pc:spChg chg="del">
          <ac:chgData name="DeHart, Stephanie" userId="69486e51-f5a3-47fa-a1e8-d600d3da159f" providerId="ADAL" clId="{63A4DDB8-F3DC-4A47-93E2-5B6427D6DC62}" dt="2025-05-23T03:03:04.077" v="2373" actId="478"/>
          <ac:spMkLst>
            <pc:docMk/>
            <pc:sldMk cId="1336279172" sldId="277"/>
            <ac:spMk id="4" creationId="{E0DE6C47-52D1-2048-7E95-E5EA148B9DE0}"/>
          </ac:spMkLst>
        </pc:spChg>
        <pc:spChg chg="mod ord">
          <ac:chgData name="DeHart, Stephanie" userId="69486e51-f5a3-47fa-a1e8-d600d3da159f" providerId="ADAL" clId="{63A4DDB8-F3DC-4A47-93E2-5B6427D6DC62}" dt="2025-05-23T03:06:46.062" v="2462" actId="700"/>
          <ac:spMkLst>
            <pc:docMk/>
            <pc:sldMk cId="1336279172" sldId="277"/>
            <ac:spMk id="5" creationId="{0F2A19FF-7C56-42B6-8ED3-50541689A850}"/>
          </ac:spMkLst>
        </pc:spChg>
        <pc:spChg chg="del">
          <ac:chgData name="DeHart, Stephanie" userId="69486e51-f5a3-47fa-a1e8-d600d3da159f" providerId="ADAL" clId="{63A4DDB8-F3DC-4A47-93E2-5B6427D6DC62}" dt="2025-05-23T03:03:41.453" v="2381" actId="478"/>
          <ac:spMkLst>
            <pc:docMk/>
            <pc:sldMk cId="1336279172" sldId="277"/>
            <ac:spMk id="6" creationId="{00000000-0000-0000-0000-000000000000}"/>
          </ac:spMkLst>
        </pc:spChg>
        <pc:spChg chg="add mod ord">
          <ac:chgData name="DeHart, Stephanie" userId="69486e51-f5a3-47fa-a1e8-d600d3da159f" providerId="ADAL" clId="{63A4DDB8-F3DC-4A47-93E2-5B6427D6DC62}" dt="2025-05-23T03:06:46.062" v="2462" actId="700"/>
          <ac:spMkLst>
            <pc:docMk/>
            <pc:sldMk cId="1336279172" sldId="277"/>
            <ac:spMk id="7" creationId="{9FC2FC79-68D6-41BF-9FA4-65D94CC26E0E}"/>
          </ac:spMkLst>
        </pc:spChg>
        <pc:spChg chg="mod ord">
          <ac:chgData name="DeHart, Stephanie" userId="69486e51-f5a3-47fa-a1e8-d600d3da159f" providerId="ADAL" clId="{63A4DDB8-F3DC-4A47-93E2-5B6427D6DC62}" dt="2025-05-23T03:06:48.872" v="2463" actId="2711"/>
          <ac:spMkLst>
            <pc:docMk/>
            <pc:sldMk cId="1336279172" sldId="277"/>
            <ac:spMk id="158" creationId="{00000000-0000-0000-0000-000000000000}"/>
          </ac:spMkLst>
        </pc:spChg>
        <pc:picChg chg="mod">
          <ac:chgData name="DeHart, Stephanie" userId="69486e51-f5a3-47fa-a1e8-d600d3da159f" providerId="ADAL" clId="{63A4DDB8-F3DC-4A47-93E2-5B6427D6DC62}" dt="2025-05-22T02:46:19.008" v="2189" actId="1076"/>
          <ac:picMkLst>
            <pc:docMk/>
            <pc:sldMk cId="1336279172" sldId="277"/>
            <ac:picMk id="3" creationId="{53E0A81B-1324-4525-8244-A3E18A5C1F7B}"/>
          </ac:picMkLst>
        </pc:picChg>
      </pc:sldChg>
      <pc:sldChg chg="delSp modSp mod chgLayout">
        <pc:chgData name="DeHart, Stephanie" userId="69486e51-f5a3-47fa-a1e8-d600d3da159f" providerId="ADAL" clId="{63A4DDB8-F3DC-4A47-93E2-5B6427D6DC62}" dt="2025-05-23T03:06:52.905" v="2464" actId="2711"/>
        <pc:sldMkLst>
          <pc:docMk/>
          <pc:sldMk cId="2244121479" sldId="278"/>
        </pc:sldMkLst>
        <pc:spChg chg="del">
          <ac:chgData name="DeHart, Stephanie" userId="69486e51-f5a3-47fa-a1e8-d600d3da159f" providerId="ADAL" clId="{63A4DDB8-F3DC-4A47-93E2-5B6427D6DC62}" dt="2025-05-23T03:04:57.964" v="2394" actId="478"/>
          <ac:spMkLst>
            <pc:docMk/>
            <pc:sldMk cId="2244121479" sldId="278"/>
            <ac:spMk id="2" creationId="{7153082E-1AF7-3C60-BE15-9C6309A0A40F}"/>
          </ac:spMkLst>
        </pc:spChg>
        <pc:spChg chg="mod ord">
          <ac:chgData name="DeHart, Stephanie" userId="69486e51-f5a3-47fa-a1e8-d600d3da159f" providerId="ADAL" clId="{63A4DDB8-F3DC-4A47-93E2-5B6427D6DC62}" dt="2025-05-23T03:04:28.617" v="2389" actId="700"/>
          <ac:spMkLst>
            <pc:docMk/>
            <pc:sldMk cId="2244121479" sldId="278"/>
            <ac:spMk id="3" creationId="{26E85F47-335F-1647-D049-B40846EDD248}"/>
          </ac:spMkLst>
        </pc:spChg>
        <pc:spChg chg="del">
          <ac:chgData name="DeHart, Stephanie" userId="69486e51-f5a3-47fa-a1e8-d600d3da159f" providerId="ADAL" clId="{63A4DDB8-F3DC-4A47-93E2-5B6427D6DC62}" dt="2025-05-23T03:04:33.073" v="2391" actId="478"/>
          <ac:spMkLst>
            <pc:docMk/>
            <pc:sldMk cId="2244121479" sldId="278"/>
            <ac:spMk id="4" creationId="{00000000-0000-0000-0000-000000000000}"/>
          </ac:spMkLst>
        </pc:spChg>
        <pc:spChg chg="del">
          <ac:chgData name="DeHart, Stephanie" userId="69486e51-f5a3-47fa-a1e8-d600d3da159f" providerId="ADAL" clId="{63A4DDB8-F3DC-4A47-93E2-5B6427D6DC62}" dt="2025-05-23T03:04:33.073" v="2391" actId="478"/>
          <ac:spMkLst>
            <pc:docMk/>
            <pc:sldMk cId="2244121479" sldId="278"/>
            <ac:spMk id="5" creationId="{72A8BF30-9882-2EF4-4393-C61501A34CDB}"/>
          </ac:spMkLst>
        </pc:spChg>
        <pc:spChg chg="del">
          <ac:chgData name="DeHart, Stephanie" userId="69486e51-f5a3-47fa-a1e8-d600d3da159f" providerId="ADAL" clId="{63A4DDB8-F3DC-4A47-93E2-5B6427D6DC62}" dt="2025-05-23T03:04:16.773" v="2386" actId="478"/>
          <ac:spMkLst>
            <pc:docMk/>
            <pc:sldMk cId="2244121479" sldId="278"/>
            <ac:spMk id="6" creationId="{00000000-0000-0000-0000-000000000000}"/>
          </ac:spMkLst>
        </pc:spChg>
        <pc:spChg chg="del mod">
          <ac:chgData name="DeHart, Stephanie" userId="69486e51-f5a3-47fa-a1e8-d600d3da159f" providerId="ADAL" clId="{63A4DDB8-F3DC-4A47-93E2-5B6427D6DC62}" dt="2025-05-23T03:04:33.073" v="2391" actId="478"/>
          <ac:spMkLst>
            <pc:docMk/>
            <pc:sldMk cId="2244121479" sldId="278"/>
            <ac:spMk id="7" creationId="{00000000-0000-0000-0000-000000000000}"/>
          </ac:spMkLst>
        </pc:spChg>
        <pc:spChg chg="mod ord">
          <ac:chgData name="DeHart, Stephanie" userId="69486e51-f5a3-47fa-a1e8-d600d3da159f" providerId="ADAL" clId="{63A4DDB8-F3DC-4A47-93E2-5B6427D6DC62}" dt="2025-05-23T03:04:28.617" v="2389" actId="700"/>
          <ac:spMkLst>
            <pc:docMk/>
            <pc:sldMk cId="2244121479" sldId="278"/>
            <ac:spMk id="8" creationId="{FC7C735D-ED67-48D7-86A7-8B5B57AA042F}"/>
          </ac:spMkLst>
        </pc:spChg>
        <pc:spChg chg="mod">
          <ac:chgData name="DeHart, Stephanie" userId="69486e51-f5a3-47fa-a1e8-d600d3da159f" providerId="ADAL" clId="{63A4DDB8-F3DC-4A47-93E2-5B6427D6DC62}" dt="2025-05-23T03:04:49.294" v="2393" actId="1076"/>
          <ac:spMkLst>
            <pc:docMk/>
            <pc:sldMk cId="2244121479" sldId="278"/>
            <ac:spMk id="10" creationId="{00000000-0000-0000-0000-000000000000}"/>
          </ac:spMkLst>
        </pc:spChg>
        <pc:spChg chg="mod">
          <ac:chgData name="DeHart, Stephanie" userId="69486e51-f5a3-47fa-a1e8-d600d3da159f" providerId="ADAL" clId="{63A4DDB8-F3DC-4A47-93E2-5B6427D6DC62}" dt="2025-05-23T03:04:49.294" v="2393" actId="1076"/>
          <ac:spMkLst>
            <pc:docMk/>
            <pc:sldMk cId="2244121479" sldId="278"/>
            <ac:spMk id="15" creationId="{00000000-0000-0000-0000-000000000000}"/>
          </ac:spMkLst>
        </pc:spChg>
        <pc:spChg chg="mod">
          <ac:chgData name="DeHart, Stephanie" userId="69486e51-f5a3-47fa-a1e8-d600d3da159f" providerId="ADAL" clId="{63A4DDB8-F3DC-4A47-93E2-5B6427D6DC62}" dt="2025-05-23T03:04:49.294" v="2393" actId="1076"/>
          <ac:spMkLst>
            <pc:docMk/>
            <pc:sldMk cId="2244121479" sldId="278"/>
            <ac:spMk id="16" creationId="{00000000-0000-0000-0000-000000000000}"/>
          </ac:spMkLst>
        </pc:spChg>
        <pc:spChg chg="mod">
          <ac:chgData name="DeHart, Stephanie" userId="69486e51-f5a3-47fa-a1e8-d600d3da159f" providerId="ADAL" clId="{63A4DDB8-F3DC-4A47-93E2-5B6427D6DC62}" dt="2025-05-22T02:46:52.863" v="2195" actId="404"/>
          <ac:spMkLst>
            <pc:docMk/>
            <pc:sldMk cId="2244121479" sldId="278"/>
            <ac:spMk id="17" creationId="{00000000-0000-0000-0000-000000000000}"/>
          </ac:spMkLst>
        </pc:spChg>
        <pc:spChg chg="mod">
          <ac:chgData name="DeHart, Stephanie" userId="69486e51-f5a3-47fa-a1e8-d600d3da159f" providerId="ADAL" clId="{63A4DDB8-F3DC-4A47-93E2-5B6427D6DC62}" dt="2025-05-23T03:04:49.294" v="2393" actId="1076"/>
          <ac:spMkLst>
            <pc:docMk/>
            <pc:sldMk cId="2244121479" sldId="278"/>
            <ac:spMk id="18" creationId="{00000000-0000-0000-0000-000000000000}"/>
          </ac:spMkLst>
        </pc:spChg>
        <pc:spChg chg="del">
          <ac:chgData name="DeHart, Stephanie" userId="69486e51-f5a3-47fa-a1e8-d600d3da159f" providerId="ADAL" clId="{63A4DDB8-F3DC-4A47-93E2-5B6427D6DC62}" dt="2025-05-23T03:04:33.073" v="2391" actId="478"/>
          <ac:spMkLst>
            <pc:docMk/>
            <pc:sldMk cId="2244121479" sldId="278"/>
            <ac:spMk id="26" creationId="{00000000-0000-0000-0000-000000000000}"/>
          </ac:spMkLst>
        </pc:spChg>
        <pc:spChg chg="mod ord">
          <ac:chgData name="DeHart, Stephanie" userId="69486e51-f5a3-47fa-a1e8-d600d3da159f" providerId="ADAL" clId="{63A4DDB8-F3DC-4A47-93E2-5B6427D6DC62}" dt="2025-05-23T03:06:52.905" v="2464" actId="2711"/>
          <ac:spMkLst>
            <pc:docMk/>
            <pc:sldMk cId="2244121479" sldId="278"/>
            <ac:spMk id="158" creationId="{00000000-0000-0000-0000-000000000000}"/>
          </ac:spMkLst>
        </pc:spChg>
      </pc:sldChg>
      <pc:sldChg chg="delSp modSp mod chgLayout">
        <pc:chgData name="DeHart, Stephanie" userId="69486e51-f5a3-47fa-a1e8-d600d3da159f" providerId="ADAL" clId="{63A4DDB8-F3DC-4A47-93E2-5B6427D6DC62}" dt="2025-05-22T02:47:55.277" v="2210" actId="1076"/>
        <pc:sldMkLst>
          <pc:docMk/>
          <pc:sldMk cId="4071520161" sldId="279"/>
        </pc:sldMkLst>
        <pc:spChg chg="del">
          <ac:chgData name="DeHart, Stephanie" userId="69486e51-f5a3-47fa-a1e8-d600d3da159f" providerId="ADAL" clId="{63A4DDB8-F3DC-4A47-93E2-5B6427D6DC62}" dt="2025-05-22T02:47:02.675" v="2196" actId="478"/>
          <ac:spMkLst>
            <pc:docMk/>
            <pc:sldMk cId="4071520161" sldId="279"/>
            <ac:spMk id="6" creationId="{00000000-0000-0000-0000-000000000000}"/>
          </ac:spMkLst>
        </pc:spChg>
        <pc:spChg chg="mod">
          <ac:chgData name="DeHart, Stephanie" userId="69486e51-f5a3-47fa-a1e8-d600d3da159f" providerId="ADAL" clId="{63A4DDB8-F3DC-4A47-93E2-5B6427D6DC62}" dt="2025-05-22T02:47:25.649" v="2204" actId="2711"/>
          <ac:spMkLst>
            <pc:docMk/>
            <pc:sldMk cId="4071520161" sldId="279"/>
            <ac:spMk id="7" creationId="{00000000-0000-0000-0000-000000000000}"/>
          </ac:spMkLst>
        </pc:spChg>
        <pc:spChg chg="mod">
          <ac:chgData name="DeHart, Stephanie" userId="69486e51-f5a3-47fa-a1e8-d600d3da159f" providerId="ADAL" clId="{63A4DDB8-F3DC-4A47-93E2-5B6427D6DC62}" dt="2025-05-22T02:47:25.649" v="2204" actId="2711"/>
          <ac:spMkLst>
            <pc:docMk/>
            <pc:sldMk cId="4071520161" sldId="279"/>
            <ac:spMk id="10" creationId="{00000000-0000-0000-0000-000000000000}"/>
          </ac:spMkLst>
        </pc:spChg>
        <pc:spChg chg="mod">
          <ac:chgData name="DeHart, Stephanie" userId="69486e51-f5a3-47fa-a1e8-d600d3da159f" providerId="ADAL" clId="{63A4DDB8-F3DC-4A47-93E2-5B6427D6DC62}" dt="2025-05-22T02:47:45.652" v="2208" actId="1076"/>
          <ac:spMkLst>
            <pc:docMk/>
            <pc:sldMk cId="4071520161" sldId="279"/>
            <ac:spMk id="17" creationId="{00000000-0000-0000-0000-000000000000}"/>
          </ac:spMkLst>
        </pc:spChg>
        <pc:spChg chg="mod">
          <ac:chgData name="DeHart, Stephanie" userId="69486e51-f5a3-47fa-a1e8-d600d3da159f" providerId="ADAL" clId="{63A4DDB8-F3DC-4A47-93E2-5B6427D6DC62}" dt="2025-05-22T02:47:55.277" v="2210" actId="1076"/>
          <ac:spMkLst>
            <pc:docMk/>
            <pc:sldMk cId="4071520161" sldId="279"/>
            <ac:spMk id="20" creationId="{00000000-0000-0000-0000-000000000000}"/>
          </ac:spMkLst>
        </pc:spChg>
        <pc:spChg chg="mod">
          <ac:chgData name="DeHart, Stephanie" userId="69486e51-f5a3-47fa-a1e8-d600d3da159f" providerId="ADAL" clId="{63A4DDB8-F3DC-4A47-93E2-5B6427D6DC62}" dt="2025-05-22T02:47:25.649" v="2204" actId="2711"/>
          <ac:spMkLst>
            <pc:docMk/>
            <pc:sldMk cId="4071520161" sldId="279"/>
            <ac:spMk id="23" creationId="{00000000-0000-0000-0000-000000000000}"/>
          </ac:spMkLst>
        </pc:spChg>
        <pc:spChg chg="mod">
          <ac:chgData name="DeHart, Stephanie" userId="69486e51-f5a3-47fa-a1e8-d600d3da159f" providerId="ADAL" clId="{63A4DDB8-F3DC-4A47-93E2-5B6427D6DC62}" dt="2025-05-22T02:47:25.649" v="2204" actId="2711"/>
          <ac:spMkLst>
            <pc:docMk/>
            <pc:sldMk cId="4071520161" sldId="279"/>
            <ac:spMk id="25" creationId="{00000000-0000-0000-0000-000000000000}"/>
          </ac:spMkLst>
        </pc:spChg>
        <pc:spChg chg="mod ord">
          <ac:chgData name="DeHart, Stephanie" userId="69486e51-f5a3-47fa-a1e8-d600d3da159f" providerId="ADAL" clId="{63A4DDB8-F3DC-4A47-93E2-5B6427D6DC62}" dt="2025-05-22T02:47:16.888" v="2203" actId="242"/>
          <ac:spMkLst>
            <pc:docMk/>
            <pc:sldMk cId="4071520161" sldId="279"/>
            <ac:spMk id="158" creationId="{00000000-0000-0000-0000-000000000000}"/>
          </ac:spMkLst>
        </pc:spChg>
      </pc:sldChg>
      <pc:sldChg chg="delSp modSp mod chgLayout">
        <pc:chgData name="DeHart, Stephanie" userId="69486e51-f5a3-47fa-a1e8-d600d3da159f" providerId="ADAL" clId="{63A4DDB8-F3DC-4A47-93E2-5B6427D6DC62}" dt="2025-05-22T02:48:58.351" v="2263" actId="14100"/>
        <pc:sldMkLst>
          <pc:docMk/>
          <pc:sldMk cId="2953296269" sldId="280"/>
        </pc:sldMkLst>
        <pc:spChg chg="mod">
          <ac:chgData name="DeHart, Stephanie" userId="69486e51-f5a3-47fa-a1e8-d600d3da159f" providerId="ADAL" clId="{63A4DDB8-F3DC-4A47-93E2-5B6427D6DC62}" dt="2025-05-22T02:48:45.818" v="2232" actId="1038"/>
          <ac:spMkLst>
            <pc:docMk/>
            <pc:sldMk cId="2953296269" sldId="280"/>
            <ac:spMk id="4" creationId="{00000000-0000-0000-0000-000000000000}"/>
          </ac:spMkLst>
        </pc:spChg>
        <pc:spChg chg="del">
          <ac:chgData name="DeHart, Stephanie" userId="69486e51-f5a3-47fa-a1e8-d600d3da159f" providerId="ADAL" clId="{63A4DDB8-F3DC-4A47-93E2-5B6427D6DC62}" dt="2025-05-22T02:48:08.803" v="2211" actId="478"/>
          <ac:spMkLst>
            <pc:docMk/>
            <pc:sldMk cId="2953296269" sldId="280"/>
            <ac:spMk id="6" creationId="{00000000-0000-0000-0000-000000000000}"/>
          </ac:spMkLst>
        </pc:spChg>
        <pc:spChg chg="mod">
          <ac:chgData name="DeHart, Stephanie" userId="69486e51-f5a3-47fa-a1e8-d600d3da159f" providerId="ADAL" clId="{63A4DDB8-F3DC-4A47-93E2-5B6427D6DC62}" dt="2025-05-22T02:48:30.022" v="2216" actId="1076"/>
          <ac:spMkLst>
            <pc:docMk/>
            <pc:sldMk cId="2953296269" sldId="280"/>
            <ac:spMk id="7" creationId="{00000000-0000-0000-0000-000000000000}"/>
          </ac:spMkLst>
        </pc:spChg>
        <pc:spChg chg="mod">
          <ac:chgData name="DeHart, Stephanie" userId="69486e51-f5a3-47fa-a1e8-d600d3da159f" providerId="ADAL" clId="{63A4DDB8-F3DC-4A47-93E2-5B6427D6DC62}" dt="2025-05-22T02:48:24.811" v="2215" actId="2711"/>
          <ac:spMkLst>
            <pc:docMk/>
            <pc:sldMk cId="2953296269" sldId="280"/>
            <ac:spMk id="10" creationId="{00000000-0000-0000-0000-000000000000}"/>
          </ac:spMkLst>
        </pc:spChg>
        <pc:spChg chg="mod">
          <ac:chgData name="DeHart, Stephanie" userId="69486e51-f5a3-47fa-a1e8-d600d3da159f" providerId="ADAL" clId="{63A4DDB8-F3DC-4A47-93E2-5B6427D6DC62}" dt="2025-05-22T02:48:36.924" v="2217" actId="14100"/>
          <ac:spMkLst>
            <pc:docMk/>
            <pc:sldMk cId="2953296269" sldId="280"/>
            <ac:spMk id="17" creationId="{00000000-0000-0000-0000-000000000000}"/>
          </ac:spMkLst>
        </pc:spChg>
        <pc:spChg chg="mod">
          <ac:chgData name="DeHart, Stephanie" userId="69486e51-f5a3-47fa-a1e8-d600d3da159f" providerId="ADAL" clId="{63A4DDB8-F3DC-4A47-93E2-5B6427D6DC62}" dt="2025-05-22T02:48:58.351" v="2263" actId="14100"/>
          <ac:spMkLst>
            <pc:docMk/>
            <pc:sldMk cId="2953296269" sldId="280"/>
            <ac:spMk id="24" creationId="{00000000-0000-0000-0000-000000000000}"/>
          </ac:spMkLst>
        </pc:spChg>
        <pc:spChg chg="mod">
          <ac:chgData name="DeHart, Stephanie" userId="69486e51-f5a3-47fa-a1e8-d600d3da159f" providerId="ADAL" clId="{63A4DDB8-F3DC-4A47-93E2-5B6427D6DC62}" dt="2025-05-22T02:48:51.068" v="2247" actId="1038"/>
          <ac:spMkLst>
            <pc:docMk/>
            <pc:sldMk cId="2953296269" sldId="280"/>
            <ac:spMk id="25" creationId="{00000000-0000-0000-0000-000000000000}"/>
          </ac:spMkLst>
        </pc:spChg>
        <pc:spChg chg="mod">
          <ac:chgData name="DeHart, Stephanie" userId="69486e51-f5a3-47fa-a1e8-d600d3da159f" providerId="ADAL" clId="{63A4DDB8-F3DC-4A47-93E2-5B6427D6DC62}" dt="2025-05-22T02:48:24.811" v="2215" actId="2711"/>
          <ac:spMkLst>
            <pc:docMk/>
            <pc:sldMk cId="2953296269" sldId="280"/>
            <ac:spMk id="27" creationId="{00000000-0000-0000-0000-000000000000}"/>
          </ac:spMkLst>
        </pc:spChg>
        <pc:spChg chg="mod ord">
          <ac:chgData name="DeHart, Stephanie" userId="69486e51-f5a3-47fa-a1e8-d600d3da159f" providerId="ADAL" clId="{63A4DDB8-F3DC-4A47-93E2-5B6427D6DC62}" dt="2025-05-22T02:48:14.627" v="2214" actId="700"/>
          <ac:spMkLst>
            <pc:docMk/>
            <pc:sldMk cId="2953296269" sldId="280"/>
            <ac:spMk id="158" creationId="{00000000-0000-0000-0000-000000000000}"/>
          </ac:spMkLst>
        </pc:spChg>
        <pc:cxnChg chg="mod">
          <ac:chgData name="DeHart, Stephanie" userId="69486e51-f5a3-47fa-a1e8-d600d3da159f" providerId="ADAL" clId="{63A4DDB8-F3DC-4A47-93E2-5B6427D6DC62}" dt="2025-05-22T02:48:55.257" v="2262" actId="1038"/>
          <ac:cxnSpMkLst>
            <pc:docMk/>
            <pc:sldMk cId="2953296269" sldId="280"/>
            <ac:cxnSpMk id="3" creationId="{00000000-0000-0000-0000-000000000000}"/>
          </ac:cxnSpMkLst>
        </pc:cxnChg>
      </pc:sldChg>
      <pc:sldChg chg="addSp delSp modSp mod modClrScheme chgLayout">
        <pc:chgData name="DeHart, Stephanie" userId="69486e51-f5a3-47fa-a1e8-d600d3da159f" providerId="ADAL" clId="{63A4DDB8-F3DC-4A47-93E2-5B6427D6DC62}" dt="2025-05-23T03:15:24.953" v="2636" actId="14100"/>
        <pc:sldMkLst>
          <pc:docMk/>
          <pc:sldMk cId="732279014" sldId="281"/>
        </pc:sldMkLst>
        <pc:spChg chg="mod ord">
          <ac:chgData name="DeHart, Stephanie" userId="69486e51-f5a3-47fa-a1e8-d600d3da159f" providerId="ADAL" clId="{63A4DDB8-F3DC-4A47-93E2-5B6427D6DC62}" dt="2025-05-23T03:07:35.452" v="2474" actId="700"/>
          <ac:spMkLst>
            <pc:docMk/>
            <pc:sldMk cId="732279014" sldId="281"/>
            <ac:spMk id="2" creationId="{AB754D3F-BC65-5CB8-123E-A47F729CC533}"/>
          </ac:spMkLst>
        </pc:spChg>
        <pc:spChg chg="mod ord">
          <ac:chgData name="DeHart, Stephanie" userId="69486e51-f5a3-47fa-a1e8-d600d3da159f" providerId="ADAL" clId="{63A4DDB8-F3DC-4A47-93E2-5B6427D6DC62}" dt="2025-05-23T03:07:35.452" v="2474" actId="700"/>
          <ac:spMkLst>
            <pc:docMk/>
            <pc:sldMk cId="732279014" sldId="281"/>
            <ac:spMk id="3" creationId="{91733620-43EB-4CC2-9FCA-7E3E45612ABD}"/>
          </ac:spMkLst>
        </pc:spChg>
        <pc:spChg chg="add mod ord">
          <ac:chgData name="DeHart, Stephanie" userId="69486e51-f5a3-47fa-a1e8-d600d3da159f" providerId="ADAL" clId="{63A4DDB8-F3DC-4A47-93E2-5B6427D6DC62}" dt="2025-05-23T03:07:37.473" v="2475"/>
          <ac:spMkLst>
            <pc:docMk/>
            <pc:sldMk cId="732279014" sldId="281"/>
            <ac:spMk id="4" creationId="{DEE5EBB5-4591-4BB1-BE1D-F5693F4CC980}"/>
          </ac:spMkLst>
        </pc:spChg>
        <pc:spChg chg="del">
          <ac:chgData name="DeHart, Stephanie" userId="69486e51-f5a3-47fa-a1e8-d600d3da159f" providerId="ADAL" clId="{63A4DDB8-F3DC-4A47-93E2-5B6427D6DC62}" dt="2025-05-22T02:49:29.835" v="2266" actId="478"/>
          <ac:spMkLst>
            <pc:docMk/>
            <pc:sldMk cId="732279014" sldId="281"/>
            <ac:spMk id="6" creationId="{00000000-0000-0000-0000-000000000000}"/>
          </ac:spMkLst>
        </pc:spChg>
        <pc:spChg chg="add mod ord">
          <ac:chgData name="DeHart, Stephanie" userId="69486e51-f5a3-47fa-a1e8-d600d3da159f" providerId="ADAL" clId="{63A4DDB8-F3DC-4A47-93E2-5B6427D6DC62}" dt="2025-05-22T02:49:32.226" v="2267"/>
          <ac:spMkLst>
            <pc:docMk/>
            <pc:sldMk cId="732279014" sldId="281"/>
            <ac:spMk id="7" creationId="{6FD8B57B-E7AC-408F-9CFE-8535108DBFC3}"/>
          </ac:spMkLst>
        </pc:spChg>
        <pc:spChg chg="del">
          <ac:chgData name="DeHart, Stephanie" userId="69486e51-f5a3-47fa-a1e8-d600d3da159f" providerId="ADAL" clId="{63A4DDB8-F3DC-4A47-93E2-5B6427D6DC62}" dt="2025-05-23T03:07:32.963" v="2473" actId="478"/>
          <ac:spMkLst>
            <pc:docMk/>
            <pc:sldMk cId="732279014" sldId="281"/>
            <ac:spMk id="8" creationId="{BF9372CE-2C99-1D10-7475-CBEABE5CE0D3}"/>
          </ac:spMkLst>
        </pc:spChg>
        <pc:spChg chg="del">
          <ac:chgData name="DeHart, Stephanie" userId="69486e51-f5a3-47fa-a1e8-d600d3da159f" providerId="ADAL" clId="{63A4DDB8-F3DC-4A47-93E2-5B6427D6DC62}" dt="2025-05-23T03:07:46.228" v="2478" actId="478"/>
          <ac:spMkLst>
            <pc:docMk/>
            <pc:sldMk cId="732279014" sldId="281"/>
            <ac:spMk id="19" creationId="{9A7D3B23-8E8F-B4DE-D93D-C0F745F3769A}"/>
          </ac:spMkLst>
        </pc:spChg>
        <pc:spChg chg="del">
          <ac:chgData name="DeHart, Stephanie" userId="69486e51-f5a3-47fa-a1e8-d600d3da159f" providerId="ADAL" clId="{63A4DDB8-F3DC-4A47-93E2-5B6427D6DC62}" dt="2025-05-23T03:07:47.693" v="2480" actId="478"/>
          <ac:spMkLst>
            <pc:docMk/>
            <pc:sldMk cId="732279014" sldId="281"/>
            <ac:spMk id="20" creationId="{D52AAFE0-4158-1F26-EBA0-53BF2D0B21E4}"/>
          </ac:spMkLst>
        </pc:spChg>
        <pc:spChg chg="mod">
          <ac:chgData name="DeHart, Stephanie" userId="69486e51-f5a3-47fa-a1e8-d600d3da159f" providerId="ADAL" clId="{63A4DDB8-F3DC-4A47-93E2-5B6427D6DC62}" dt="2025-05-23T03:07:57.742" v="2481" actId="2711"/>
          <ac:spMkLst>
            <pc:docMk/>
            <pc:sldMk cId="732279014" sldId="281"/>
            <ac:spMk id="21" creationId="{8A95528D-365D-A438-6336-22EADE2132E3}"/>
          </ac:spMkLst>
        </pc:spChg>
        <pc:spChg chg="mod">
          <ac:chgData name="DeHart, Stephanie" userId="69486e51-f5a3-47fa-a1e8-d600d3da159f" providerId="ADAL" clId="{63A4DDB8-F3DC-4A47-93E2-5B6427D6DC62}" dt="2025-05-23T03:15:14.689" v="2624" actId="1038"/>
          <ac:spMkLst>
            <pc:docMk/>
            <pc:sldMk cId="732279014" sldId="281"/>
            <ac:spMk id="22" creationId="{92982B26-5095-2F04-3F35-2801D8EAB32E}"/>
          </ac:spMkLst>
        </pc:spChg>
        <pc:spChg chg="del">
          <ac:chgData name="DeHart, Stephanie" userId="69486e51-f5a3-47fa-a1e8-d600d3da159f" providerId="ADAL" clId="{63A4DDB8-F3DC-4A47-93E2-5B6427D6DC62}" dt="2025-05-23T03:07:47.155" v="2479" actId="478"/>
          <ac:spMkLst>
            <pc:docMk/>
            <pc:sldMk cId="732279014" sldId="281"/>
            <ac:spMk id="23" creationId="{291F6D29-8681-1131-A6D9-4E4BE086411C}"/>
          </ac:spMkLst>
        </pc:spChg>
        <pc:spChg chg="mod">
          <ac:chgData name="DeHart, Stephanie" userId="69486e51-f5a3-47fa-a1e8-d600d3da159f" providerId="ADAL" clId="{63A4DDB8-F3DC-4A47-93E2-5B6427D6DC62}" dt="2025-05-23T03:15:24.953" v="2636" actId="14100"/>
          <ac:spMkLst>
            <pc:docMk/>
            <pc:sldMk cId="732279014" sldId="281"/>
            <ac:spMk id="24" creationId="{72CD49D6-64E2-4C39-B73D-741ED2A347A0}"/>
          </ac:spMkLst>
        </pc:spChg>
        <pc:spChg chg="mod">
          <ac:chgData name="DeHart, Stephanie" userId="69486e51-f5a3-47fa-a1e8-d600d3da159f" providerId="ADAL" clId="{63A4DDB8-F3DC-4A47-93E2-5B6427D6DC62}" dt="2025-05-23T03:15:14.689" v="2624" actId="1038"/>
          <ac:spMkLst>
            <pc:docMk/>
            <pc:sldMk cId="732279014" sldId="281"/>
            <ac:spMk id="25" creationId="{5EA5B23D-F554-E34F-22AD-CBF03ABBEB84}"/>
          </ac:spMkLst>
        </pc:spChg>
        <pc:spChg chg="del">
          <ac:chgData name="DeHart, Stephanie" userId="69486e51-f5a3-47fa-a1e8-d600d3da159f" providerId="ADAL" clId="{63A4DDB8-F3DC-4A47-93E2-5B6427D6DC62}" dt="2025-05-23T03:07:43.323" v="2477" actId="478"/>
          <ac:spMkLst>
            <pc:docMk/>
            <pc:sldMk cId="732279014" sldId="281"/>
            <ac:spMk id="26" creationId="{A6C761F2-E6C5-BE51-BAE7-1A6413E553FB}"/>
          </ac:spMkLst>
        </pc:spChg>
        <pc:spChg chg="del">
          <ac:chgData name="DeHart, Stephanie" userId="69486e51-f5a3-47fa-a1e8-d600d3da159f" providerId="ADAL" clId="{63A4DDB8-F3DC-4A47-93E2-5B6427D6DC62}" dt="2025-05-23T03:08:20.423" v="2482" actId="478"/>
          <ac:spMkLst>
            <pc:docMk/>
            <pc:sldMk cId="732279014" sldId="281"/>
            <ac:spMk id="27" creationId="{144272A8-FE3E-7751-09EE-A1E15B8603DF}"/>
          </ac:spMkLst>
        </pc:spChg>
        <pc:spChg chg="mod">
          <ac:chgData name="DeHart, Stephanie" userId="69486e51-f5a3-47fa-a1e8-d600d3da159f" providerId="ADAL" clId="{63A4DDB8-F3DC-4A47-93E2-5B6427D6DC62}" dt="2025-05-23T03:07:57.742" v="2481" actId="2711"/>
          <ac:spMkLst>
            <pc:docMk/>
            <pc:sldMk cId="732279014" sldId="281"/>
            <ac:spMk id="28" creationId="{C94668C7-0F90-AE89-282C-3AAD20A64594}"/>
          </ac:spMkLst>
        </pc:spChg>
        <pc:spChg chg="mod">
          <ac:chgData name="DeHart, Stephanie" userId="69486e51-f5a3-47fa-a1e8-d600d3da159f" providerId="ADAL" clId="{63A4DDB8-F3DC-4A47-93E2-5B6427D6DC62}" dt="2025-05-23T03:15:22.099" v="2635" actId="1037"/>
          <ac:spMkLst>
            <pc:docMk/>
            <pc:sldMk cId="732279014" sldId="281"/>
            <ac:spMk id="29" creationId="{2F9FFD63-6D31-B61F-C84D-FD85D25C615A}"/>
          </ac:spMkLst>
        </pc:spChg>
        <pc:spChg chg="mod ord">
          <ac:chgData name="DeHart, Stephanie" userId="69486e51-f5a3-47fa-a1e8-d600d3da159f" providerId="ADAL" clId="{63A4DDB8-F3DC-4A47-93E2-5B6427D6DC62}" dt="2025-05-23T03:07:39.786" v="2476" actId="242"/>
          <ac:spMkLst>
            <pc:docMk/>
            <pc:sldMk cId="732279014" sldId="281"/>
            <ac:spMk id="158" creationId="{00000000-0000-0000-0000-000000000000}"/>
          </ac:spMkLst>
        </pc:spChg>
        <pc:picChg chg="mod">
          <ac:chgData name="DeHart, Stephanie" userId="69486e51-f5a3-47fa-a1e8-d600d3da159f" providerId="ADAL" clId="{63A4DDB8-F3DC-4A47-93E2-5B6427D6DC62}" dt="2025-05-22T02:49:36.055" v="2268" actId="1076"/>
          <ac:picMkLst>
            <pc:docMk/>
            <pc:sldMk cId="732279014" sldId="281"/>
            <ac:picMk id="3" creationId="{950B77E1-11B5-4069-B24F-243376D6FA6C}"/>
          </ac:picMkLst>
        </pc:picChg>
      </pc:sldChg>
      <pc:sldChg chg="addSp delSp modSp mod modClrScheme chgLayout">
        <pc:chgData name="DeHart, Stephanie" userId="69486e51-f5a3-47fa-a1e8-d600d3da159f" providerId="ADAL" clId="{63A4DDB8-F3DC-4A47-93E2-5B6427D6DC62}" dt="2025-05-23T03:10:26.493" v="2517" actId="27636"/>
        <pc:sldMkLst>
          <pc:docMk/>
          <pc:sldMk cId="4070712821" sldId="282"/>
        </pc:sldMkLst>
        <pc:spChg chg="del">
          <ac:chgData name="DeHart, Stephanie" userId="69486e51-f5a3-47fa-a1e8-d600d3da159f" providerId="ADAL" clId="{63A4DDB8-F3DC-4A47-93E2-5B6427D6DC62}" dt="2025-05-23T03:09:38.627" v="2502" actId="478"/>
          <ac:spMkLst>
            <pc:docMk/>
            <pc:sldMk cId="4070712821" sldId="282"/>
            <ac:spMk id="2" creationId="{8ECD9E8D-EA86-F489-D291-9C36005E72FF}"/>
          </ac:spMkLst>
        </pc:spChg>
        <pc:spChg chg="mod ord">
          <ac:chgData name="DeHart, Stephanie" userId="69486e51-f5a3-47fa-a1e8-d600d3da159f" providerId="ADAL" clId="{63A4DDB8-F3DC-4A47-93E2-5B6427D6DC62}" dt="2025-05-23T03:10:09.516" v="2511" actId="700"/>
          <ac:spMkLst>
            <pc:docMk/>
            <pc:sldMk cId="4070712821" sldId="282"/>
            <ac:spMk id="3" creationId="{F2411A04-953D-B5D8-C050-85D8B2A3E9F7}"/>
          </ac:spMkLst>
        </pc:spChg>
        <pc:spChg chg="mod">
          <ac:chgData name="DeHart, Stephanie" userId="69486e51-f5a3-47fa-a1e8-d600d3da159f" providerId="ADAL" clId="{63A4DDB8-F3DC-4A47-93E2-5B6427D6DC62}" dt="2025-05-22T02:50:16.054" v="2283" actId="1038"/>
          <ac:spMkLst>
            <pc:docMk/>
            <pc:sldMk cId="4070712821" sldId="282"/>
            <ac:spMk id="4" creationId="{00000000-0000-0000-0000-000000000000}"/>
          </ac:spMkLst>
        </pc:spChg>
        <pc:spChg chg="mod ord">
          <ac:chgData name="DeHart, Stephanie" userId="69486e51-f5a3-47fa-a1e8-d600d3da159f" providerId="ADAL" clId="{63A4DDB8-F3DC-4A47-93E2-5B6427D6DC62}" dt="2025-05-23T03:10:09.516" v="2511" actId="700"/>
          <ac:spMkLst>
            <pc:docMk/>
            <pc:sldMk cId="4070712821" sldId="282"/>
            <ac:spMk id="4" creationId="{89E07248-9F27-44DB-BBE5-846A714C7A65}"/>
          </ac:spMkLst>
        </pc:spChg>
        <pc:spChg chg="add mod ord">
          <ac:chgData name="DeHart, Stephanie" userId="69486e51-f5a3-47fa-a1e8-d600d3da159f" providerId="ADAL" clId="{63A4DDB8-F3DC-4A47-93E2-5B6427D6DC62}" dt="2025-05-23T03:10:26.493" v="2517" actId="27636"/>
          <ac:spMkLst>
            <pc:docMk/>
            <pc:sldMk cId="4070712821" sldId="282"/>
            <ac:spMk id="5" creationId="{205AA48C-A057-4E78-AB96-6CDA6CBA20E0}"/>
          </ac:spMkLst>
        </pc:spChg>
        <pc:spChg chg="del">
          <ac:chgData name="DeHart, Stephanie" userId="69486e51-f5a3-47fa-a1e8-d600d3da159f" providerId="ADAL" clId="{63A4DDB8-F3DC-4A47-93E2-5B6427D6DC62}" dt="2025-05-22T02:49:45.683" v="2269" actId="478"/>
          <ac:spMkLst>
            <pc:docMk/>
            <pc:sldMk cId="4070712821" sldId="282"/>
            <ac:spMk id="6" creationId="{00000000-0000-0000-0000-000000000000}"/>
          </ac:spMkLst>
        </pc:spChg>
        <pc:spChg chg="add del mod ord">
          <ac:chgData name="DeHart, Stephanie" userId="69486e51-f5a3-47fa-a1e8-d600d3da159f" providerId="ADAL" clId="{63A4DDB8-F3DC-4A47-93E2-5B6427D6DC62}" dt="2025-05-23T03:10:23.080" v="2515" actId="478"/>
          <ac:spMkLst>
            <pc:docMk/>
            <pc:sldMk cId="4070712821" sldId="282"/>
            <ac:spMk id="6" creationId="{F2B301B3-790C-4D38-8CC5-B0FA9BEEA977}"/>
          </ac:spMkLst>
        </pc:spChg>
        <pc:spChg chg="mod">
          <ac:chgData name="DeHart, Stephanie" userId="69486e51-f5a3-47fa-a1e8-d600d3da159f" providerId="ADAL" clId="{63A4DDB8-F3DC-4A47-93E2-5B6427D6DC62}" dt="2025-05-22T02:50:05.415" v="2273" actId="2711"/>
          <ac:spMkLst>
            <pc:docMk/>
            <pc:sldMk cId="4070712821" sldId="282"/>
            <ac:spMk id="7" creationId="{00000000-0000-0000-0000-000000000000}"/>
          </ac:spMkLst>
        </pc:spChg>
        <pc:spChg chg="mod">
          <ac:chgData name="DeHart, Stephanie" userId="69486e51-f5a3-47fa-a1e8-d600d3da159f" providerId="ADAL" clId="{63A4DDB8-F3DC-4A47-93E2-5B6427D6DC62}" dt="2025-05-22T02:50:05.415" v="2273" actId="2711"/>
          <ac:spMkLst>
            <pc:docMk/>
            <pc:sldMk cId="4070712821" sldId="282"/>
            <ac:spMk id="10" creationId="{00000000-0000-0000-0000-000000000000}"/>
          </ac:spMkLst>
        </pc:spChg>
        <pc:spChg chg="del">
          <ac:chgData name="DeHart, Stephanie" userId="69486e51-f5a3-47fa-a1e8-d600d3da159f" providerId="ADAL" clId="{63A4DDB8-F3DC-4A47-93E2-5B6427D6DC62}" dt="2025-05-23T03:09:43.565" v="2503" actId="478"/>
          <ac:spMkLst>
            <pc:docMk/>
            <pc:sldMk cId="4070712821" sldId="282"/>
            <ac:spMk id="12" creationId="{505AD669-D335-D43A-E440-C3C470BF87A5}"/>
          </ac:spMkLst>
        </pc:spChg>
        <pc:spChg chg="mod">
          <ac:chgData name="DeHart, Stephanie" userId="69486e51-f5a3-47fa-a1e8-d600d3da159f" providerId="ADAL" clId="{63A4DDB8-F3DC-4A47-93E2-5B6427D6DC62}" dt="2025-05-22T02:50:05.415" v="2273" actId="2711"/>
          <ac:spMkLst>
            <pc:docMk/>
            <pc:sldMk cId="4070712821" sldId="282"/>
            <ac:spMk id="17" creationId="{00000000-0000-0000-0000-000000000000}"/>
          </ac:spMkLst>
        </pc:spChg>
        <pc:spChg chg="mod">
          <ac:chgData name="DeHart, Stephanie" userId="69486e51-f5a3-47fa-a1e8-d600d3da159f" providerId="ADAL" clId="{63A4DDB8-F3DC-4A47-93E2-5B6427D6DC62}" dt="2025-05-22T02:50:05.415" v="2273" actId="2711"/>
          <ac:spMkLst>
            <pc:docMk/>
            <pc:sldMk cId="4070712821" sldId="282"/>
            <ac:spMk id="20" creationId="{00000000-0000-0000-0000-000000000000}"/>
          </ac:spMkLst>
        </pc:spChg>
        <pc:spChg chg="del">
          <ac:chgData name="DeHart, Stephanie" userId="69486e51-f5a3-47fa-a1e8-d600d3da159f" providerId="ADAL" clId="{63A4DDB8-F3DC-4A47-93E2-5B6427D6DC62}" dt="2025-05-23T03:09:56.506" v="2507" actId="478"/>
          <ac:spMkLst>
            <pc:docMk/>
            <pc:sldMk cId="4070712821" sldId="282"/>
            <ac:spMk id="23" creationId="{FF50FFDD-BFE8-C4F7-E1A0-2BE58D2B4605}"/>
          </ac:spMkLst>
        </pc:spChg>
        <pc:spChg chg="mod">
          <ac:chgData name="DeHart, Stephanie" userId="69486e51-f5a3-47fa-a1e8-d600d3da159f" providerId="ADAL" clId="{63A4DDB8-F3DC-4A47-93E2-5B6427D6DC62}" dt="2025-05-22T02:50:05.415" v="2273" actId="2711"/>
          <ac:spMkLst>
            <pc:docMk/>
            <pc:sldMk cId="4070712821" sldId="282"/>
            <ac:spMk id="24" creationId="{00000000-0000-0000-0000-000000000000}"/>
          </ac:spMkLst>
        </pc:spChg>
        <pc:spChg chg="mod">
          <ac:chgData name="DeHart, Stephanie" userId="69486e51-f5a3-47fa-a1e8-d600d3da159f" providerId="ADAL" clId="{63A4DDB8-F3DC-4A47-93E2-5B6427D6DC62}" dt="2025-05-22T02:50:05.415" v="2273" actId="2711"/>
          <ac:spMkLst>
            <pc:docMk/>
            <pc:sldMk cId="4070712821" sldId="282"/>
            <ac:spMk id="26" creationId="{00000000-0000-0000-0000-000000000000}"/>
          </ac:spMkLst>
        </pc:spChg>
        <pc:spChg chg="mod">
          <ac:chgData name="DeHart, Stephanie" userId="69486e51-f5a3-47fa-a1e8-d600d3da159f" providerId="ADAL" clId="{63A4DDB8-F3DC-4A47-93E2-5B6427D6DC62}" dt="2025-05-22T02:50:05.415" v="2273" actId="2711"/>
          <ac:spMkLst>
            <pc:docMk/>
            <pc:sldMk cId="4070712821" sldId="282"/>
            <ac:spMk id="29" creationId="{00000000-0000-0000-0000-000000000000}"/>
          </ac:spMkLst>
        </pc:spChg>
        <pc:spChg chg="mod ord">
          <ac:chgData name="DeHart, Stephanie" userId="69486e51-f5a3-47fa-a1e8-d600d3da159f" providerId="ADAL" clId="{63A4DDB8-F3DC-4A47-93E2-5B6427D6DC62}" dt="2025-05-23T03:10:09.516" v="2511" actId="700"/>
          <ac:spMkLst>
            <pc:docMk/>
            <pc:sldMk cId="4070712821" sldId="282"/>
            <ac:spMk id="158" creationId="{00000000-0000-0000-0000-000000000000}"/>
          </ac:spMkLst>
        </pc:spChg>
        <pc:cxnChg chg="mod">
          <ac:chgData name="DeHart, Stephanie" userId="69486e51-f5a3-47fa-a1e8-d600d3da159f" providerId="ADAL" clId="{63A4DDB8-F3DC-4A47-93E2-5B6427D6DC62}" dt="2025-05-22T02:50:16.054" v="2283" actId="1038"/>
          <ac:cxnSpMkLst>
            <pc:docMk/>
            <pc:sldMk cId="4070712821" sldId="282"/>
            <ac:cxnSpMk id="3" creationId="{00000000-0000-0000-0000-000000000000}"/>
          </ac:cxnSpMkLst>
        </pc:cxnChg>
        <pc:cxnChg chg="mod">
          <ac:chgData name="DeHart, Stephanie" userId="69486e51-f5a3-47fa-a1e8-d600d3da159f" providerId="ADAL" clId="{63A4DDB8-F3DC-4A47-93E2-5B6427D6DC62}" dt="2025-05-22T02:50:21.633" v="2284" actId="14100"/>
          <ac:cxnSpMkLst>
            <pc:docMk/>
            <pc:sldMk cId="4070712821" sldId="282"/>
            <ac:cxnSpMk id="16" creationId="{00000000-0000-0000-0000-000000000000}"/>
          </ac:cxnSpMkLst>
        </pc:cxnChg>
        <pc:cxnChg chg="mod">
          <ac:chgData name="DeHart, Stephanie" userId="69486e51-f5a3-47fa-a1e8-d600d3da159f" providerId="ADAL" clId="{63A4DDB8-F3DC-4A47-93E2-5B6427D6DC62}" dt="2025-05-22T02:50:16.054" v="2283" actId="1038"/>
          <ac:cxnSpMkLst>
            <pc:docMk/>
            <pc:sldMk cId="4070712821" sldId="282"/>
            <ac:cxnSpMk id="19" creationId="{00000000-0000-0000-0000-000000000000}"/>
          </ac:cxnSpMkLst>
        </pc:cxnChg>
      </pc:sldChg>
      <pc:sldChg chg="delSp modSp mod chgLayout">
        <pc:chgData name="DeHart, Stephanie" userId="69486e51-f5a3-47fa-a1e8-d600d3da159f" providerId="ADAL" clId="{63A4DDB8-F3DC-4A47-93E2-5B6427D6DC62}" dt="2025-05-22T02:50:57.510" v="2307" actId="14100"/>
        <pc:sldMkLst>
          <pc:docMk/>
          <pc:sldMk cId="2211434473" sldId="283"/>
        </pc:sldMkLst>
        <pc:spChg chg="mod">
          <ac:chgData name="DeHart, Stephanie" userId="69486e51-f5a3-47fa-a1e8-d600d3da159f" providerId="ADAL" clId="{63A4DDB8-F3DC-4A47-93E2-5B6427D6DC62}" dt="2025-05-22T02:50:54.024" v="2306" actId="1038"/>
          <ac:spMkLst>
            <pc:docMk/>
            <pc:sldMk cId="2211434473" sldId="283"/>
            <ac:spMk id="4" creationId="{00000000-0000-0000-0000-000000000000}"/>
          </ac:spMkLst>
        </pc:spChg>
        <pc:spChg chg="del">
          <ac:chgData name="DeHart, Stephanie" userId="69486e51-f5a3-47fa-a1e8-d600d3da159f" providerId="ADAL" clId="{63A4DDB8-F3DC-4A47-93E2-5B6427D6DC62}" dt="2025-05-22T02:50:30.332" v="2285" actId="478"/>
          <ac:spMkLst>
            <pc:docMk/>
            <pc:sldMk cId="2211434473" sldId="283"/>
            <ac:spMk id="6" creationId="{00000000-0000-0000-0000-000000000000}"/>
          </ac:spMkLst>
        </pc:spChg>
        <pc:spChg chg="mod">
          <ac:chgData name="DeHart, Stephanie" userId="69486e51-f5a3-47fa-a1e8-d600d3da159f" providerId="ADAL" clId="{63A4DDB8-F3DC-4A47-93E2-5B6427D6DC62}" dt="2025-05-22T02:50:47.572" v="2289" actId="2711"/>
          <ac:spMkLst>
            <pc:docMk/>
            <pc:sldMk cId="2211434473" sldId="283"/>
            <ac:spMk id="7" creationId="{00000000-0000-0000-0000-000000000000}"/>
          </ac:spMkLst>
        </pc:spChg>
        <pc:spChg chg="mod">
          <ac:chgData name="DeHart, Stephanie" userId="69486e51-f5a3-47fa-a1e8-d600d3da159f" providerId="ADAL" clId="{63A4DDB8-F3DC-4A47-93E2-5B6427D6DC62}" dt="2025-05-22T02:50:57.510" v="2307" actId="14100"/>
          <ac:spMkLst>
            <pc:docMk/>
            <pc:sldMk cId="2211434473" sldId="283"/>
            <ac:spMk id="10" creationId="{00000000-0000-0000-0000-000000000000}"/>
          </ac:spMkLst>
        </pc:spChg>
        <pc:spChg chg="mod">
          <ac:chgData name="DeHart, Stephanie" userId="69486e51-f5a3-47fa-a1e8-d600d3da159f" providerId="ADAL" clId="{63A4DDB8-F3DC-4A47-93E2-5B6427D6DC62}" dt="2025-05-22T02:50:47.572" v="2289" actId="2711"/>
          <ac:spMkLst>
            <pc:docMk/>
            <pc:sldMk cId="2211434473" sldId="283"/>
            <ac:spMk id="17" creationId="{00000000-0000-0000-0000-000000000000}"/>
          </ac:spMkLst>
        </pc:spChg>
        <pc:spChg chg="mod">
          <ac:chgData name="DeHart, Stephanie" userId="69486e51-f5a3-47fa-a1e8-d600d3da159f" providerId="ADAL" clId="{63A4DDB8-F3DC-4A47-93E2-5B6427D6DC62}" dt="2025-05-22T02:50:47.572" v="2289" actId="2711"/>
          <ac:spMkLst>
            <pc:docMk/>
            <pc:sldMk cId="2211434473" sldId="283"/>
            <ac:spMk id="20" creationId="{00000000-0000-0000-0000-000000000000}"/>
          </ac:spMkLst>
        </pc:spChg>
        <pc:spChg chg="mod">
          <ac:chgData name="DeHart, Stephanie" userId="69486e51-f5a3-47fa-a1e8-d600d3da159f" providerId="ADAL" clId="{63A4DDB8-F3DC-4A47-93E2-5B6427D6DC62}" dt="2025-05-22T02:50:47.572" v="2289" actId="2711"/>
          <ac:spMkLst>
            <pc:docMk/>
            <pc:sldMk cId="2211434473" sldId="283"/>
            <ac:spMk id="30" creationId="{00000000-0000-0000-0000-000000000000}"/>
          </ac:spMkLst>
        </pc:spChg>
        <pc:spChg chg="mod">
          <ac:chgData name="DeHart, Stephanie" userId="69486e51-f5a3-47fa-a1e8-d600d3da159f" providerId="ADAL" clId="{63A4DDB8-F3DC-4A47-93E2-5B6427D6DC62}" dt="2025-05-22T02:50:47.572" v="2289" actId="2711"/>
          <ac:spMkLst>
            <pc:docMk/>
            <pc:sldMk cId="2211434473" sldId="283"/>
            <ac:spMk id="33" creationId="{00000000-0000-0000-0000-000000000000}"/>
          </ac:spMkLst>
        </pc:spChg>
        <pc:spChg chg="mod ord">
          <ac:chgData name="DeHart, Stephanie" userId="69486e51-f5a3-47fa-a1e8-d600d3da159f" providerId="ADAL" clId="{63A4DDB8-F3DC-4A47-93E2-5B6427D6DC62}" dt="2025-05-22T02:50:38.712" v="2288" actId="242"/>
          <ac:spMkLst>
            <pc:docMk/>
            <pc:sldMk cId="2211434473" sldId="283"/>
            <ac:spMk id="158" creationId="{00000000-0000-0000-0000-000000000000}"/>
          </ac:spMkLst>
        </pc:spChg>
        <pc:cxnChg chg="mod">
          <ac:chgData name="DeHart, Stephanie" userId="69486e51-f5a3-47fa-a1e8-d600d3da159f" providerId="ADAL" clId="{63A4DDB8-F3DC-4A47-93E2-5B6427D6DC62}" dt="2025-05-22T02:50:54.024" v="2306" actId="1038"/>
          <ac:cxnSpMkLst>
            <pc:docMk/>
            <pc:sldMk cId="2211434473" sldId="283"/>
            <ac:cxnSpMk id="3" creationId="{00000000-0000-0000-0000-000000000000}"/>
          </ac:cxnSpMkLst>
        </pc:cxnChg>
        <pc:cxnChg chg="mod">
          <ac:chgData name="DeHart, Stephanie" userId="69486e51-f5a3-47fa-a1e8-d600d3da159f" providerId="ADAL" clId="{63A4DDB8-F3DC-4A47-93E2-5B6427D6DC62}" dt="2025-05-22T02:50:54.024" v="2306" actId="1038"/>
          <ac:cxnSpMkLst>
            <pc:docMk/>
            <pc:sldMk cId="2211434473" sldId="283"/>
            <ac:cxnSpMk id="19" creationId="{00000000-0000-0000-0000-000000000000}"/>
          </ac:cxnSpMkLst>
        </pc:cxnChg>
      </pc:sldChg>
      <pc:sldChg chg="delSp modSp mod chgLayout">
        <pc:chgData name="DeHart, Stephanie" userId="69486e51-f5a3-47fa-a1e8-d600d3da159f" providerId="ADAL" clId="{63A4DDB8-F3DC-4A47-93E2-5B6427D6DC62}" dt="2025-05-22T02:51:41.447" v="2332" actId="1037"/>
        <pc:sldMkLst>
          <pc:docMk/>
          <pc:sldMk cId="1428219293" sldId="284"/>
        </pc:sldMkLst>
        <pc:spChg chg="del">
          <ac:chgData name="DeHart, Stephanie" userId="69486e51-f5a3-47fa-a1e8-d600d3da159f" providerId="ADAL" clId="{63A4DDB8-F3DC-4A47-93E2-5B6427D6DC62}" dt="2025-05-22T02:51:04.794" v="2308" actId="478"/>
          <ac:spMkLst>
            <pc:docMk/>
            <pc:sldMk cId="1428219293" sldId="284"/>
            <ac:spMk id="6" creationId="{00000000-0000-0000-0000-000000000000}"/>
          </ac:spMkLst>
        </pc:spChg>
        <pc:spChg chg="mod">
          <ac:chgData name="DeHart, Stephanie" userId="69486e51-f5a3-47fa-a1e8-d600d3da159f" providerId="ADAL" clId="{63A4DDB8-F3DC-4A47-93E2-5B6427D6DC62}" dt="2025-05-22T02:51:22.804" v="2312" actId="2711"/>
          <ac:spMkLst>
            <pc:docMk/>
            <pc:sldMk cId="1428219293" sldId="284"/>
            <ac:spMk id="7" creationId="{00000000-0000-0000-0000-000000000000}"/>
          </ac:spMkLst>
        </pc:spChg>
        <pc:spChg chg="mod">
          <ac:chgData name="DeHart, Stephanie" userId="69486e51-f5a3-47fa-a1e8-d600d3da159f" providerId="ADAL" clId="{63A4DDB8-F3DC-4A47-93E2-5B6427D6DC62}" dt="2025-05-22T02:51:29.141" v="2313" actId="14100"/>
          <ac:spMkLst>
            <pc:docMk/>
            <pc:sldMk cId="1428219293" sldId="284"/>
            <ac:spMk id="10" creationId="{00000000-0000-0000-0000-000000000000}"/>
          </ac:spMkLst>
        </pc:spChg>
        <pc:spChg chg="mod">
          <ac:chgData name="DeHart, Stephanie" userId="69486e51-f5a3-47fa-a1e8-d600d3da159f" providerId="ADAL" clId="{63A4DDB8-F3DC-4A47-93E2-5B6427D6DC62}" dt="2025-05-22T02:51:41.447" v="2332" actId="1037"/>
          <ac:spMkLst>
            <pc:docMk/>
            <pc:sldMk cId="1428219293" sldId="284"/>
            <ac:spMk id="17" creationId="{00000000-0000-0000-0000-000000000000}"/>
          </ac:spMkLst>
        </pc:spChg>
        <pc:spChg chg="mod">
          <ac:chgData name="DeHart, Stephanie" userId="69486e51-f5a3-47fa-a1e8-d600d3da159f" providerId="ADAL" clId="{63A4DDB8-F3DC-4A47-93E2-5B6427D6DC62}" dt="2025-05-22T02:51:41.447" v="2332" actId="1037"/>
          <ac:spMkLst>
            <pc:docMk/>
            <pc:sldMk cId="1428219293" sldId="284"/>
            <ac:spMk id="20" creationId="{00000000-0000-0000-0000-000000000000}"/>
          </ac:spMkLst>
        </pc:spChg>
        <pc:spChg chg="mod">
          <ac:chgData name="DeHart, Stephanie" userId="69486e51-f5a3-47fa-a1e8-d600d3da159f" providerId="ADAL" clId="{63A4DDB8-F3DC-4A47-93E2-5B6427D6DC62}" dt="2025-05-22T02:51:41.447" v="2332" actId="1037"/>
          <ac:spMkLst>
            <pc:docMk/>
            <pc:sldMk cId="1428219293" sldId="284"/>
            <ac:spMk id="23" creationId="{00000000-0000-0000-0000-000000000000}"/>
          </ac:spMkLst>
        </pc:spChg>
        <pc:spChg chg="mod">
          <ac:chgData name="DeHart, Stephanie" userId="69486e51-f5a3-47fa-a1e8-d600d3da159f" providerId="ADAL" clId="{63A4DDB8-F3DC-4A47-93E2-5B6427D6DC62}" dt="2025-05-22T02:51:35.025" v="2323" actId="1037"/>
          <ac:spMkLst>
            <pc:docMk/>
            <pc:sldMk cId="1428219293" sldId="284"/>
            <ac:spMk id="26" creationId="{00000000-0000-0000-0000-000000000000}"/>
          </ac:spMkLst>
        </pc:spChg>
        <pc:spChg chg="mod">
          <ac:chgData name="DeHart, Stephanie" userId="69486e51-f5a3-47fa-a1e8-d600d3da159f" providerId="ADAL" clId="{63A4DDB8-F3DC-4A47-93E2-5B6427D6DC62}" dt="2025-05-22T02:51:35.025" v="2323" actId="1037"/>
          <ac:spMkLst>
            <pc:docMk/>
            <pc:sldMk cId="1428219293" sldId="284"/>
            <ac:spMk id="29" creationId="{00000000-0000-0000-0000-000000000000}"/>
          </ac:spMkLst>
        </pc:spChg>
        <pc:spChg chg="mod ord">
          <ac:chgData name="DeHart, Stephanie" userId="69486e51-f5a3-47fa-a1e8-d600d3da159f" providerId="ADAL" clId="{63A4DDB8-F3DC-4A47-93E2-5B6427D6DC62}" dt="2025-05-22T02:51:13.332" v="2311" actId="242"/>
          <ac:spMkLst>
            <pc:docMk/>
            <pc:sldMk cId="1428219293" sldId="284"/>
            <ac:spMk id="158" creationId="{00000000-0000-0000-0000-000000000000}"/>
          </ac:spMkLst>
        </pc:spChg>
      </pc:sldChg>
      <pc:sldChg chg="modSp del">
        <pc:chgData name="DeHart, Stephanie" userId="69486e51-f5a3-47fa-a1e8-d600d3da159f" providerId="ADAL" clId="{63A4DDB8-F3DC-4A47-93E2-5B6427D6DC62}" dt="2025-05-22T01:17:38.162" v="246" actId="47"/>
        <pc:sldMkLst>
          <pc:docMk/>
          <pc:sldMk cId="3833211055" sldId="286"/>
        </pc:sldMkLst>
        <pc:spChg chg="mod">
          <ac:chgData name="DeHart, Stephanie" userId="69486e51-f5a3-47fa-a1e8-d600d3da159f" providerId="ADAL" clId="{63A4DDB8-F3DC-4A47-93E2-5B6427D6DC62}" dt="2025-05-22T01:13:08.504" v="33"/>
          <ac:spMkLst>
            <pc:docMk/>
            <pc:sldMk cId="3833211055" sldId="286"/>
            <ac:spMk id="2" creationId="{3DC6CC32-12E2-40AB-91E7-E065E3B54AA8}"/>
          </ac:spMkLst>
        </pc:spChg>
        <pc:spChg chg="mod">
          <ac:chgData name="DeHart, Stephanie" userId="69486e51-f5a3-47fa-a1e8-d600d3da159f" providerId="ADAL" clId="{63A4DDB8-F3DC-4A47-93E2-5B6427D6DC62}" dt="2025-05-22T01:13:08.504" v="33"/>
          <ac:spMkLst>
            <pc:docMk/>
            <pc:sldMk cId="3833211055" sldId="286"/>
            <ac:spMk id="6" creationId="{00000000-0000-0000-0000-000000000000}"/>
          </ac:spMkLst>
        </pc:spChg>
      </pc:sldChg>
      <pc:sldChg chg="modSp del">
        <pc:chgData name="DeHart, Stephanie" userId="69486e51-f5a3-47fa-a1e8-d600d3da159f" providerId="ADAL" clId="{63A4DDB8-F3DC-4A47-93E2-5B6427D6DC62}" dt="2025-05-22T01:18:00.324" v="254" actId="47"/>
        <pc:sldMkLst>
          <pc:docMk/>
          <pc:sldMk cId="1639539376" sldId="287"/>
        </pc:sldMkLst>
        <pc:spChg chg="mod">
          <ac:chgData name="DeHart, Stephanie" userId="69486e51-f5a3-47fa-a1e8-d600d3da159f" providerId="ADAL" clId="{63A4DDB8-F3DC-4A47-93E2-5B6427D6DC62}" dt="2025-05-22T01:13:08.504" v="33"/>
          <ac:spMkLst>
            <pc:docMk/>
            <pc:sldMk cId="1639539376" sldId="287"/>
            <ac:spMk id="2" creationId="{3DC6CC32-12E2-40AB-91E7-E065E3B54AA8}"/>
          </ac:spMkLst>
        </pc:spChg>
        <pc:spChg chg="mod">
          <ac:chgData name="DeHart, Stephanie" userId="69486e51-f5a3-47fa-a1e8-d600d3da159f" providerId="ADAL" clId="{63A4DDB8-F3DC-4A47-93E2-5B6427D6DC62}" dt="2025-05-22T01:13:08.504" v="33"/>
          <ac:spMkLst>
            <pc:docMk/>
            <pc:sldMk cId="1639539376" sldId="287"/>
            <ac:spMk id="6" creationId="{00000000-0000-0000-0000-000000000000}"/>
          </ac:spMkLst>
        </pc:spChg>
      </pc:sldChg>
      <pc:sldChg chg="del">
        <pc:chgData name="DeHart, Stephanie" userId="69486e51-f5a3-47fa-a1e8-d600d3da159f" providerId="ADAL" clId="{63A4DDB8-F3DC-4A47-93E2-5B6427D6DC62}" dt="2025-05-22T01:41:25.184" v="770" actId="47"/>
        <pc:sldMkLst>
          <pc:docMk/>
          <pc:sldMk cId="422626371" sldId="290"/>
        </pc:sldMkLst>
      </pc:sldChg>
      <pc:sldChg chg="del">
        <pc:chgData name="DeHart, Stephanie" userId="69486e51-f5a3-47fa-a1e8-d600d3da159f" providerId="ADAL" clId="{63A4DDB8-F3DC-4A47-93E2-5B6427D6DC62}" dt="2025-05-22T01:53:39.835" v="954" actId="47"/>
        <pc:sldMkLst>
          <pc:docMk/>
          <pc:sldMk cId="3406890836" sldId="294"/>
        </pc:sldMkLst>
      </pc:sldChg>
      <pc:sldChg chg="del">
        <pc:chgData name="DeHart, Stephanie" userId="69486e51-f5a3-47fa-a1e8-d600d3da159f" providerId="ADAL" clId="{63A4DDB8-F3DC-4A47-93E2-5B6427D6DC62}" dt="2025-05-22T02:18:24.720" v="1597" actId="47"/>
        <pc:sldMkLst>
          <pc:docMk/>
          <pc:sldMk cId="147998806" sldId="299"/>
        </pc:sldMkLst>
      </pc:sldChg>
      <pc:sldChg chg="addSp delSp modSp mod modClrScheme chgLayout">
        <pc:chgData name="DeHart, Stephanie" userId="69486e51-f5a3-47fa-a1e8-d600d3da159f" providerId="ADAL" clId="{63A4DDB8-F3DC-4A47-93E2-5B6427D6DC62}" dt="2025-05-23T03:00:19.558" v="2349" actId="478"/>
        <pc:sldMkLst>
          <pc:docMk/>
          <pc:sldMk cId="4270927403" sldId="300"/>
        </pc:sldMkLst>
        <pc:spChg chg="del">
          <ac:chgData name="DeHart, Stephanie" userId="69486e51-f5a3-47fa-a1e8-d600d3da159f" providerId="ADAL" clId="{63A4DDB8-F3DC-4A47-93E2-5B6427D6DC62}" dt="2025-05-23T03:00:19.558" v="2349" actId="478"/>
          <ac:spMkLst>
            <pc:docMk/>
            <pc:sldMk cId="4270927403" sldId="300"/>
            <ac:spMk id="2" creationId="{25C46DAF-AE43-DC79-A8B8-FC41BCB11E59}"/>
          </ac:spMkLst>
        </pc:spChg>
        <pc:spChg chg="add mod ord">
          <ac:chgData name="DeHart, Stephanie" userId="69486e51-f5a3-47fa-a1e8-d600d3da159f" providerId="ADAL" clId="{63A4DDB8-F3DC-4A47-93E2-5B6427D6DC62}" dt="2025-05-22T02:24:02.984" v="1747" actId="404"/>
          <ac:spMkLst>
            <pc:docMk/>
            <pc:sldMk cId="4270927403" sldId="300"/>
            <ac:spMk id="3" creationId="{D373971F-3DC1-44E7-8299-A3BBF978481F}"/>
          </ac:spMkLst>
        </pc:spChg>
        <pc:spChg chg="del">
          <ac:chgData name="DeHart, Stephanie" userId="69486e51-f5a3-47fa-a1e8-d600d3da159f" providerId="ADAL" clId="{63A4DDB8-F3DC-4A47-93E2-5B6427D6DC62}" dt="2025-05-22T02:23:18.862" v="1731" actId="478"/>
          <ac:spMkLst>
            <pc:docMk/>
            <pc:sldMk cId="4270927403" sldId="300"/>
            <ac:spMk id="26" creationId="{00000000-0000-0000-0000-000000000000}"/>
          </ac:spMkLst>
        </pc:spChg>
        <pc:spChg chg="mod ord">
          <ac:chgData name="DeHart, Stephanie" userId="69486e51-f5a3-47fa-a1e8-d600d3da159f" providerId="ADAL" clId="{63A4DDB8-F3DC-4A47-93E2-5B6427D6DC62}" dt="2025-05-22T02:23:07.512" v="1730" actId="20577"/>
          <ac:spMkLst>
            <pc:docMk/>
            <pc:sldMk cId="4270927403" sldId="300"/>
            <ac:spMk id="158" creationId="{00000000-0000-0000-0000-000000000000}"/>
          </ac:spMkLst>
        </pc:spChg>
      </pc:sldChg>
      <pc:sldChg chg="addSp delSp modSp mod modClrScheme chgLayout">
        <pc:chgData name="DeHart, Stephanie" userId="69486e51-f5a3-47fa-a1e8-d600d3da159f" providerId="ADAL" clId="{63A4DDB8-F3DC-4A47-93E2-5B6427D6DC62}" dt="2025-05-23T03:00:25.196" v="2350" actId="478"/>
        <pc:sldMkLst>
          <pc:docMk/>
          <pc:sldMk cId="2749562274" sldId="301"/>
        </pc:sldMkLst>
        <pc:spChg chg="add mod ord">
          <ac:chgData name="DeHart, Stephanie" userId="69486e51-f5a3-47fa-a1e8-d600d3da159f" providerId="ADAL" clId="{63A4DDB8-F3DC-4A47-93E2-5B6427D6DC62}" dt="2025-05-22T02:27:26.684" v="1850" actId="20577"/>
          <ac:spMkLst>
            <pc:docMk/>
            <pc:sldMk cId="2749562274" sldId="301"/>
            <ac:spMk id="3" creationId="{7A9A0A86-6D61-428C-8EE3-70FB494394C7}"/>
          </ac:spMkLst>
        </pc:spChg>
        <pc:spChg chg="add del mod ord">
          <ac:chgData name="DeHart, Stephanie" userId="69486e51-f5a3-47fa-a1e8-d600d3da159f" providerId="ADAL" clId="{63A4DDB8-F3DC-4A47-93E2-5B6427D6DC62}" dt="2025-05-22T02:25:20.122" v="1757" actId="478"/>
          <ac:spMkLst>
            <pc:docMk/>
            <pc:sldMk cId="2749562274" sldId="301"/>
            <ac:spMk id="4" creationId="{D44654EA-C138-455C-8656-6006AEBF4E63}"/>
          </ac:spMkLst>
        </pc:spChg>
        <pc:spChg chg="del">
          <ac:chgData name="DeHart, Stephanie" userId="69486e51-f5a3-47fa-a1e8-d600d3da159f" providerId="ADAL" clId="{63A4DDB8-F3DC-4A47-93E2-5B6427D6DC62}" dt="2025-05-23T03:00:25.196" v="2350" actId="478"/>
          <ac:spMkLst>
            <pc:docMk/>
            <pc:sldMk cId="2749562274" sldId="301"/>
            <ac:spMk id="6" creationId="{64DCBBFB-2277-B35B-6045-0D7511B07E2B}"/>
          </ac:spMkLst>
        </pc:spChg>
        <pc:spChg chg="del">
          <ac:chgData name="DeHart, Stephanie" userId="69486e51-f5a3-47fa-a1e8-d600d3da159f" providerId="ADAL" clId="{63A4DDB8-F3DC-4A47-93E2-5B6427D6DC62}" dt="2025-05-22T02:24:43.224" v="1751" actId="478"/>
          <ac:spMkLst>
            <pc:docMk/>
            <pc:sldMk cId="2749562274" sldId="301"/>
            <ac:spMk id="26" creationId="{00000000-0000-0000-0000-000000000000}"/>
          </ac:spMkLst>
        </pc:spChg>
        <pc:spChg chg="mod ord">
          <ac:chgData name="DeHart, Stephanie" userId="69486e51-f5a3-47fa-a1e8-d600d3da159f" providerId="ADAL" clId="{63A4DDB8-F3DC-4A47-93E2-5B6427D6DC62}" dt="2025-05-22T02:25:55.790" v="1837" actId="20577"/>
          <ac:spMkLst>
            <pc:docMk/>
            <pc:sldMk cId="2749562274" sldId="301"/>
            <ac:spMk id="158" creationId="{00000000-0000-0000-0000-000000000000}"/>
          </ac:spMkLst>
        </pc:spChg>
      </pc:sldChg>
      <pc:sldChg chg="modSp del">
        <pc:chgData name="DeHart, Stephanie" userId="69486e51-f5a3-47fa-a1e8-d600d3da159f" providerId="ADAL" clId="{63A4DDB8-F3DC-4A47-93E2-5B6427D6DC62}" dt="2025-05-22T01:17:48.460" v="250" actId="47"/>
        <pc:sldMkLst>
          <pc:docMk/>
          <pc:sldMk cId="3868193404" sldId="302"/>
        </pc:sldMkLst>
        <pc:spChg chg="mod">
          <ac:chgData name="DeHart, Stephanie" userId="69486e51-f5a3-47fa-a1e8-d600d3da159f" providerId="ADAL" clId="{63A4DDB8-F3DC-4A47-93E2-5B6427D6DC62}" dt="2025-05-22T01:13:08.504" v="33"/>
          <ac:spMkLst>
            <pc:docMk/>
            <pc:sldMk cId="3868193404" sldId="302"/>
            <ac:spMk id="2" creationId="{3DC6CC32-12E2-40AB-91E7-E065E3B54AA8}"/>
          </ac:spMkLst>
        </pc:spChg>
        <pc:spChg chg="mod">
          <ac:chgData name="DeHart, Stephanie" userId="69486e51-f5a3-47fa-a1e8-d600d3da159f" providerId="ADAL" clId="{63A4DDB8-F3DC-4A47-93E2-5B6427D6DC62}" dt="2025-05-22T01:13:08.504" v="33"/>
          <ac:spMkLst>
            <pc:docMk/>
            <pc:sldMk cId="3868193404" sldId="302"/>
            <ac:spMk id="6" creationId="{00000000-0000-0000-0000-000000000000}"/>
          </ac:spMkLst>
        </pc:spChg>
      </pc:sldChg>
      <pc:sldChg chg="modSp del">
        <pc:chgData name="DeHart, Stephanie" userId="69486e51-f5a3-47fa-a1e8-d600d3da159f" providerId="ADAL" clId="{63A4DDB8-F3DC-4A47-93E2-5B6427D6DC62}" dt="2025-05-22T01:18:09.940" v="258" actId="47"/>
        <pc:sldMkLst>
          <pc:docMk/>
          <pc:sldMk cId="2626904518" sldId="303"/>
        </pc:sldMkLst>
        <pc:spChg chg="mod">
          <ac:chgData name="DeHart, Stephanie" userId="69486e51-f5a3-47fa-a1e8-d600d3da159f" providerId="ADAL" clId="{63A4DDB8-F3DC-4A47-93E2-5B6427D6DC62}" dt="2025-05-22T01:13:08.504" v="33"/>
          <ac:spMkLst>
            <pc:docMk/>
            <pc:sldMk cId="2626904518" sldId="303"/>
            <ac:spMk id="2" creationId="{3DC6CC32-12E2-40AB-91E7-E065E3B54AA8}"/>
          </ac:spMkLst>
        </pc:spChg>
        <pc:spChg chg="mod">
          <ac:chgData name="DeHart, Stephanie" userId="69486e51-f5a3-47fa-a1e8-d600d3da159f" providerId="ADAL" clId="{63A4DDB8-F3DC-4A47-93E2-5B6427D6DC62}" dt="2025-05-22T01:13:08.504" v="33"/>
          <ac:spMkLst>
            <pc:docMk/>
            <pc:sldMk cId="2626904518" sldId="303"/>
            <ac:spMk id="6" creationId="{00000000-0000-0000-0000-000000000000}"/>
          </ac:spMkLst>
        </pc:spChg>
      </pc:sldChg>
      <pc:sldChg chg="addSp delSp modSp mod modClrScheme chgLayout">
        <pc:chgData name="DeHart, Stephanie" userId="69486e51-f5a3-47fa-a1e8-d600d3da159f" providerId="ADAL" clId="{63A4DDB8-F3DC-4A47-93E2-5B6427D6DC62}" dt="2025-06-01T18:57:05.674" v="2638"/>
        <pc:sldMkLst>
          <pc:docMk/>
          <pc:sldMk cId="622091454" sldId="307"/>
        </pc:sldMkLst>
        <pc:spChg chg="del">
          <ac:chgData name="DeHart, Stephanie" userId="69486e51-f5a3-47fa-a1e8-d600d3da159f" providerId="ADAL" clId="{63A4DDB8-F3DC-4A47-93E2-5B6427D6DC62}" dt="2025-05-22T02:16:29.180" v="1509" actId="478"/>
          <ac:spMkLst>
            <pc:docMk/>
            <pc:sldMk cId="622091454" sldId="307"/>
            <ac:spMk id="2" creationId="{CA6D7BB3-33C9-D863-7D00-9C0E1CFE105A}"/>
          </ac:spMkLst>
        </pc:spChg>
        <pc:spChg chg="mod ord">
          <ac:chgData name="DeHart, Stephanie" userId="69486e51-f5a3-47fa-a1e8-d600d3da159f" providerId="ADAL" clId="{63A4DDB8-F3DC-4A47-93E2-5B6427D6DC62}" dt="2025-05-22T02:15:28.612" v="1504" actId="700"/>
          <ac:spMkLst>
            <pc:docMk/>
            <pc:sldMk cId="622091454" sldId="307"/>
            <ac:spMk id="3" creationId="{76E6ED62-A98A-4095-9C81-B1AD1DC786AD}"/>
          </ac:spMkLst>
        </pc:spChg>
        <pc:spChg chg="mod ord">
          <ac:chgData name="DeHart, Stephanie" userId="69486e51-f5a3-47fa-a1e8-d600d3da159f" providerId="ADAL" clId="{63A4DDB8-F3DC-4A47-93E2-5B6427D6DC62}" dt="2025-05-22T02:15:28.612" v="1504" actId="700"/>
          <ac:spMkLst>
            <pc:docMk/>
            <pc:sldMk cId="622091454" sldId="307"/>
            <ac:spMk id="4" creationId="{EB90FA5B-C039-47D1-90FF-27A7FDEBEC6E}"/>
          </ac:spMkLst>
        </pc:spChg>
        <pc:spChg chg="del">
          <ac:chgData name="DeHart, Stephanie" userId="69486e51-f5a3-47fa-a1e8-d600d3da159f" providerId="ADAL" clId="{63A4DDB8-F3DC-4A47-93E2-5B6427D6DC62}" dt="2025-06-01T18:57:00.675" v="2637" actId="478"/>
          <ac:spMkLst>
            <pc:docMk/>
            <pc:sldMk cId="622091454" sldId="307"/>
            <ac:spMk id="10" creationId="{1013C682-AE01-4121-A349-604AE1D64A98}"/>
          </ac:spMkLst>
        </pc:spChg>
        <pc:spChg chg="del mod">
          <ac:chgData name="DeHart, Stephanie" userId="69486e51-f5a3-47fa-a1e8-d600d3da159f" providerId="ADAL" clId="{63A4DDB8-F3DC-4A47-93E2-5B6427D6DC62}" dt="2025-06-01T18:57:00.675" v="2637" actId="478"/>
          <ac:spMkLst>
            <pc:docMk/>
            <pc:sldMk cId="622091454" sldId="307"/>
            <ac:spMk id="11" creationId="{9095ACE9-2AC0-494F-B54F-248540023718}"/>
          </ac:spMkLst>
        </pc:spChg>
        <pc:spChg chg="del mod">
          <ac:chgData name="DeHart, Stephanie" userId="69486e51-f5a3-47fa-a1e8-d600d3da159f" providerId="ADAL" clId="{63A4DDB8-F3DC-4A47-93E2-5B6427D6DC62}" dt="2025-06-01T18:57:00.675" v="2637" actId="478"/>
          <ac:spMkLst>
            <pc:docMk/>
            <pc:sldMk cId="622091454" sldId="307"/>
            <ac:spMk id="13" creationId="{01451B5D-9F8B-427C-B91B-657E33A838E7}"/>
          </ac:spMkLst>
        </pc:spChg>
        <pc:spChg chg="add mod">
          <ac:chgData name="DeHart, Stephanie" userId="69486e51-f5a3-47fa-a1e8-d600d3da159f" providerId="ADAL" clId="{63A4DDB8-F3DC-4A47-93E2-5B6427D6DC62}" dt="2025-06-01T18:57:05.674" v="2638"/>
          <ac:spMkLst>
            <pc:docMk/>
            <pc:sldMk cId="622091454" sldId="307"/>
            <ac:spMk id="14" creationId="{2CCD4FD3-CD45-427E-96DF-1A279FCD843A}"/>
          </ac:spMkLst>
        </pc:spChg>
        <pc:spChg chg="add mod">
          <ac:chgData name="DeHart, Stephanie" userId="69486e51-f5a3-47fa-a1e8-d600d3da159f" providerId="ADAL" clId="{63A4DDB8-F3DC-4A47-93E2-5B6427D6DC62}" dt="2025-06-01T18:57:05.674" v="2638"/>
          <ac:spMkLst>
            <pc:docMk/>
            <pc:sldMk cId="622091454" sldId="307"/>
            <ac:spMk id="15" creationId="{D44A1085-947E-4DB0-90D6-D1A799509A2A}"/>
          </ac:spMkLst>
        </pc:spChg>
        <pc:spChg chg="add mod">
          <ac:chgData name="DeHart, Stephanie" userId="69486e51-f5a3-47fa-a1e8-d600d3da159f" providerId="ADAL" clId="{63A4DDB8-F3DC-4A47-93E2-5B6427D6DC62}" dt="2025-06-01T18:57:05.674" v="2638"/>
          <ac:spMkLst>
            <pc:docMk/>
            <pc:sldMk cId="622091454" sldId="307"/>
            <ac:spMk id="16" creationId="{8621F733-5654-450C-A22F-83FE24526A61}"/>
          </ac:spMkLst>
        </pc:spChg>
        <pc:picChg chg="del">
          <ac:chgData name="DeHart, Stephanie" userId="69486e51-f5a3-47fa-a1e8-d600d3da159f" providerId="ADAL" clId="{63A4DDB8-F3DC-4A47-93E2-5B6427D6DC62}" dt="2025-06-01T18:57:00.675" v="2637" actId="478"/>
          <ac:picMkLst>
            <pc:docMk/>
            <pc:sldMk cId="622091454" sldId="307"/>
            <ac:picMk id="9" creationId="{FC78E3E2-CBF5-457C-8CD1-87BD769FC926}"/>
          </ac:picMkLst>
        </pc:picChg>
        <pc:picChg chg="add mod">
          <ac:chgData name="DeHart, Stephanie" userId="69486e51-f5a3-47fa-a1e8-d600d3da159f" providerId="ADAL" clId="{63A4DDB8-F3DC-4A47-93E2-5B6427D6DC62}" dt="2025-06-01T18:57:05.674" v="2638"/>
          <ac:picMkLst>
            <pc:docMk/>
            <pc:sldMk cId="622091454" sldId="307"/>
            <ac:picMk id="12" creationId="{F5D752C0-4B52-4DEE-A442-FFA361FB795C}"/>
          </ac:picMkLst>
        </pc:picChg>
      </pc:sldChg>
      <pc:sldChg chg="modSp del mod modClrScheme chgLayout">
        <pc:chgData name="DeHart, Stephanie" userId="69486e51-f5a3-47fa-a1e8-d600d3da159f" providerId="ADAL" clId="{63A4DDB8-F3DC-4A47-93E2-5B6427D6DC62}" dt="2025-05-22T01:34:37.502" v="594" actId="47"/>
        <pc:sldMkLst>
          <pc:docMk/>
          <pc:sldMk cId="2056409608" sldId="310"/>
        </pc:sldMkLst>
        <pc:spChg chg="mod ord">
          <ac:chgData name="DeHart, Stephanie" userId="69486e51-f5a3-47fa-a1e8-d600d3da159f" providerId="ADAL" clId="{63A4DDB8-F3DC-4A47-93E2-5B6427D6DC62}" dt="2025-05-22T01:33:42.820" v="582" actId="700"/>
          <ac:spMkLst>
            <pc:docMk/>
            <pc:sldMk cId="2056409608" sldId="310"/>
            <ac:spMk id="3" creationId="{00000000-0000-0000-0000-000000000000}"/>
          </ac:spMkLst>
        </pc:spChg>
        <pc:spChg chg="mod ord">
          <ac:chgData name="DeHart, Stephanie" userId="69486e51-f5a3-47fa-a1e8-d600d3da159f" providerId="ADAL" clId="{63A4DDB8-F3DC-4A47-93E2-5B6427D6DC62}" dt="2025-05-22T01:33:42.820" v="582" actId="700"/>
          <ac:spMkLst>
            <pc:docMk/>
            <pc:sldMk cId="2056409608" sldId="310"/>
            <ac:spMk id="4" creationId="{00000000-0000-0000-0000-000000000000}"/>
          </ac:spMkLst>
        </pc:spChg>
      </pc:sldChg>
      <pc:sldChg chg="del">
        <pc:chgData name="DeHart, Stephanie" userId="69486e51-f5a3-47fa-a1e8-d600d3da159f" providerId="ADAL" clId="{63A4DDB8-F3DC-4A47-93E2-5B6427D6DC62}" dt="2025-05-22T01:50:21.021" v="858" actId="47"/>
        <pc:sldMkLst>
          <pc:docMk/>
          <pc:sldMk cId="1795441883" sldId="311"/>
        </pc:sldMkLst>
      </pc:sldChg>
      <pc:sldChg chg="addSp delSp modSp mod modClrScheme chgLayout modNotesTx">
        <pc:chgData name="DeHart, Stephanie" userId="69486e51-f5a3-47fa-a1e8-d600d3da159f" providerId="ADAL" clId="{63A4DDB8-F3DC-4A47-93E2-5B6427D6DC62}" dt="2025-05-23T03:00:30.715" v="2351" actId="478"/>
        <pc:sldMkLst>
          <pc:docMk/>
          <pc:sldMk cId="1770560856" sldId="314"/>
        </pc:sldMkLst>
        <pc:spChg chg="del mod ord">
          <ac:chgData name="DeHart, Stephanie" userId="69486e51-f5a3-47fa-a1e8-d600d3da159f" providerId="ADAL" clId="{63A4DDB8-F3DC-4A47-93E2-5B6427D6DC62}" dt="2025-05-22T02:28:17.914" v="1858" actId="478"/>
          <ac:spMkLst>
            <pc:docMk/>
            <pc:sldMk cId="1770560856" sldId="314"/>
            <ac:spMk id="2" creationId="{00000000-0000-0000-0000-000000000000}"/>
          </ac:spMkLst>
        </pc:spChg>
        <pc:spChg chg="del">
          <ac:chgData name="DeHart, Stephanie" userId="69486e51-f5a3-47fa-a1e8-d600d3da159f" providerId="ADAL" clId="{63A4DDB8-F3DC-4A47-93E2-5B6427D6DC62}" dt="2025-05-23T03:00:30.715" v="2351" actId="478"/>
          <ac:spMkLst>
            <pc:docMk/>
            <pc:sldMk cId="1770560856" sldId="314"/>
            <ac:spMk id="3" creationId="{100F362C-FC43-A021-3FA3-348D139B5EE8}"/>
          </ac:spMkLst>
        </pc:spChg>
        <pc:spChg chg="add del mod ord">
          <ac:chgData name="DeHart, Stephanie" userId="69486e51-f5a3-47fa-a1e8-d600d3da159f" providerId="ADAL" clId="{63A4DDB8-F3DC-4A47-93E2-5B6427D6DC62}" dt="2025-05-22T02:27:49.091" v="1852" actId="700"/>
          <ac:spMkLst>
            <pc:docMk/>
            <pc:sldMk cId="1770560856" sldId="314"/>
            <ac:spMk id="4" creationId="{ACFB0C4C-1E36-435A-95C3-2F293D81DB09}"/>
          </ac:spMkLst>
        </pc:spChg>
        <pc:spChg chg="mod">
          <ac:chgData name="DeHart, Stephanie" userId="69486e51-f5a3-47fa-a1e8-d600d3da159f" providerId="ADAL" clId="{63A4DDB8-F3DC-4A47-93E2-5B6427D6DC62}" dt="2025-05-22T02:28:51.919" v="1966" actId="2711"/>
          <ac:spMkLst>
            <pc:docMk/>
            <pc:sldMk cId="1770560856" sldId="314"/>
            <ac:spMk id="7"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8"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9"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10"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11"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12"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14" creationId="{00000000-0000-0000-0000-000000000000}"/>
          </ac:spMkLst>
        </pc:spChg>
        <pc:spChg chg="mod">
          <ac:chgData name="DeHart, Stephanie" userId="69486e51-f5a3-47fa-a1e8-d600d3da159f" providerId="ADAL" clId="{63A4DDB8-F3DC-4A47-93E2-5B6427D6DC62}" dt="2025-05-22T02:28:51.919" v="1966" actId="2711"/>
          <ac:spMkLst>
            <pc:docMk/>
            <pc:sldMk cId="1770560856" sldId="314"/>
            <ac:spMk id="16" creationId="{00000000-0000-0000-0000-000000000000}"/>
          </ac:spMkLst>
        </pc:spChg>
        <pc:spChg chg="add mod">
          <ac:chgData name="DeHart, Stephanie" userId="69486e51-f5a3-47fa-a1e8-d600d3da159f" providerId="ADAL" clId="{63A4DDB8-F3DC-4A47-93E2-5B6427D6DC62}" dt="2025-05-22T02:28:38.729" v="1939" actId="20577"/>
          <ac:spMkLst>
            <pc:docMk/>
            <pc:sldMk cId="1770560856" sldId="314"/>
            <ac:spMk id="17" creationId="{C392FB29-056A-40B6-A01B-F89F2AF3FB23}"/>
          </ac:spMkLst>
        </pc:spChg>
        <pc:picChg chg="mod">
          <ac:chgData name="DeHart, Stephanie" userId="69486e51-f5a3-47fa-a1e8-d600d3da159f" providerId="ADAL" clId="{63A4DDB8-F3DC-4A47-93E2-5B6427D6DC62}" dt="2025-05-22T02:28:47.724" v="1965" actId="1035"/>
          <ac:picMkLst>
            <pc:docMk/>
            <pc:sldMk cId="1770560856" sldId="314"/>
            <ac:picMk id="5" creationId="{00000000-0000-0000-0000-000000000000}"/>
          </ac:picMkLst>
        </pc:picChg>
        <pc:cxnChg chg="mod">
          <ac:chgData name="DeHart, Stephanie" userId="69486e51-f5a3-47fa-a1e8-d600d3da159f" providerId="ADAL" clId="{63A4DDB8-F3DC-4A47-93E2-5B6427D6DC62}" dt="2025-05-22T02:28:47.724" v="1965" actId="1035"/>
          <ac:cxnSpMkLst>
            <pc:docMk/>
            <pc:sldMk cId="1770560856" sldId="314"/>
            <ac:cxnSpMk id="6" creationId="{00000000-0000-0000-0000-000000000000}"/>
          </ac:cxnSpMkLst>
        </pc:cxnChg>
        <pc:cxnChg chg="mod">
          <ac:chgData name="DeHart, Stephanie" userId="69486e51-f5a3-47fa-a1e8-d600d3da159f" providerId="ADAL" clId="{63A4DDB8-F3DC-4A47-93E2-5B6427D6DC62}" dt="2025-05-22T02:28:47.724" v="1965" actId="1035"/>
          <ac:cxnSpMkLst>
            <pc:docMk/>
            <pc:sldMk cId="1770560856" sldId="314"/>
            <ac:cxnSpMk id="15" creationId="{00000000-0000-0000-0000-000000000000}"/>
          </ac:cxnSpMkLst>
        </pc:cxnChg>
      </pc:sldChg>
      <pc:sldChg chg="addSp modSp del">
        <pc:chgData name="DeHart, Stephanie" userId="69486e51-f5a3-47fa-a1e8-d600d3da159f" providerId="ADAL" clId="{63A4DDB8-F3DC-4A47-93E2-5B6427D6DC62}" dt="2025-05-22T01:52:05.069" v="884" actId="47"/>
        <pc:sldMkLst>
          <pc:docMk/>
          <pc:sldMk cId="4024212044" sldId="323"/>
        </pc:sldMkLst>
        <pc:spChg chg="mod">
          <ac:chgData name="DeHart, Stephanie" userId="69486e51-f5a3-47fa-a1e8-d600d3da159f" providerId="ADAL" clId="{63A4DDB8-F3DC-4A47-93E2-5B6427D6DC62}" dt="2025-05-22T01:51:05.338" v="875" actId="164"/>
          <ac:spMkLst>
            <pc:docMk/>
            <pc:sldMk cId="4024212044" sldId="323"/>
            <ac:spMk id="12"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17"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19"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0"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1"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2"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3"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4"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5"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26"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2"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4"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5"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6"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7"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8"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49"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50"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57" creationId="{00000000-0000-0000-0000-000000000000}"/>
          </ac:spMkLst>
        </pc:spChg>
        <pc:spChg chg="mod">
          <ac:chgData name="DeHart, Stephanie" userId="69486e51-f5a3-47fa-a1e8-d600d3da159f" providerId="ADAL" clId="{63A4DDB8-F3DC-4A47-93E2-5B6427D6DC62}" dt="2025-05-22T01:51:05.338" v="875" actId="164"/>
          <ac:spMkLst>
            <pc:docMk/>
            <pc:sldMk cId="4024212044" sldId="323"/>
            <ac:spMk id="58" creationId="{00000000-0000-0000-0000-000000000000}"/>
          </ac:spMkLst>
        </pc:spChg>
        <pc:spChg chg="mod">
          <ac:chgData name="DeHart, Stephanie" userId="69486e51-f5a3-47fa-a1e8-d600d3da159f" providerId="ADAL" clId="{63A4DDB8-F3DC-4A47-93E2-5B6427D6DC62}" dt="2025-05-22T01:51:47.638" v="880" actId="164"/>
          <ac:spMkLst>
            <pc:docMk/>
            <pc:sldMk cId="4024212044" sldId="323"/>
            <ac:spMk id="59" creationId="{00000000-0000-0000-0000-000000000000}"/>
          </ac:spMkLst>
        </pc:spChg>
        <pc:grpChg chg="add mod">
          <ac:chgData name="DeHart, Stephanie" userId="69486e51-f5a3-47fa-a1e8-d600d3da159f" providerId="ADAL" clId="{63A4DDB8-F3DC-4A47-93E2-5B6427D6DC62}" dt="2025-05-22T01:51:05.338" v="875" actId="164"/>
          <ac:grpSpMkLst>
            <pc:docMk/>
            <pc:sldMk cId="4024212044" sldId="323"/>
            <ac:grpSpMk id="4" creationId="{F1A4275A-53DB-4D5F-8854-8E382D6591F4}"/>
          </ac:grpSpMkLst>
        </pc:grpChg>
        <pc:grpChg chg="add mod">
          <ac:chgData name="DeHart, Stephanie" userId="69486e51-f5a3-47fa-a1e8-d600d3da159f" providerId="ADAL" clId="{63A4DDB8-F3DC-4A47-93E2-5B6427D6DC62}" dt="2025-05-22T01:51:47.638" v="880" actId="164"/>
          <ac:grpSpMkLst>
            <pc:docMk/>
            <pc:sldMk cId="4024212044" sldId="323"/>
            <ac:grpSpMk id="5" creationId="{132B6CFA-375D-4748-8E18-B85C412A3A11}"/>
          </ac:grpSpMkLst>
        </pc:grpChg>
        <pc:picChg chg="mod">
          <ac:chgData name="DeHart, Stephanie" userId="69486e51-f5a3-47fa-a1e8-d600d3da159f" providerId="ADAL" clId="{63A4DDB8-F3DC-4A47-93E2-5B6427D6DC62}" dt="2025-05-22T01:51:05.338" v="875" actId="164"/>
          <ac:picMkLst>
            <pc:docMk/>
            <pc:sldMk cId="4024212044" sldId="323"/>
            <ac:picMk id="36" creationId="{00000000-0000-0000-0000-000000000000}"/>
          </ac:picMkLst>
        </pc:picChg>
        <pc:cxnChg chg="mod">
          <ac:chgData name="DeHart, Stephanie" userId="69486e51-f5a3-47fa-a1e8-d600d3da159f" providerId="ADAL" clId="{63A4DDB8-F3DC-4A47-93E2-5B6427D6DC62}" dt="2025-05-22T01:51:47.638" v="880" actId="164"/>
          <ac:cxnSpMkLst>
            <pc:docMk/>
            <pc:sldMk cId="4024212044" sldId="323"/>
            <ac:cxnSpMk id="18"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38"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39"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52"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55"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56"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60"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61"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65"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66" creationId="{00000000-0000-0000-0000-000000000000}"/>
          </ac:cxnSpMkLst>
        </pc:cxnChg>
        <pc:cxnChg chg="mod">
          <ac:chgData name="DeHart, Stephanie" userId="69486e51-f5a3-47fa-a1e8-d600d3da159f" providerId="ADAL" clId="{63A4DDB8-F3DC-4A47-93E2-5B6427D6DC62}" dt="2025-05-22T01:51:05.338" v="875" actId="164"/>
          <ac:cxnSpMkLst>
            <pc:docMk/>
            <pc:sldMk cId="4024212044" sldId="323"/>
            <ac:cxnSpMk id="67" creationId="{00000000-0000-0000-0000-000000000000}"/>
          </ac:cxnSpMkLst>
        </pc:cxnChg>
      </pc:sldChg>
      <pc:sldChg chg="addSp modSp del">
        <pc:chgData name="DeHart, Stephanie" userId="69486e51-f5a3-47fa-a1e8-d600d3da159f" providerId="ADAL" clId="{63A4DDB8-F3DC-4A47-93E2-5B6427D6DC62}" dt="2025-05-22T02:00:28.024" v="1144" actId="47"/>
        <pc:sldMkLst>
          <pc:docMk/>
          <pc:sldMk cId="4278249465" sldId="324"/>
        </pc:sldMkLst>
        <pc:spChg chg="mod">
          <ac:chgData name="DeHart, Stephanie" userId="69486e51-f5a3-47fa-a1e8-d600d3da159f" providerId="ADAL" clId="{63A4DDB8-F3DC-4A47-93E2-5B6427D6DC62}" dt="2025-05-22T01:58:14.012" v="1095" actId="164"/>
          <ac:spMkLst>
            <pc:docMk/>
            <pc:sldMk cId="4278249465" sldId="324"/>
            <ac:spMk id="4" creationId="{00000000-0000-0000-0000-000000000000}"/>
          </ac:spMkLst>
        </pc:spChg>
        <pc:spChg chg="mod">
          <ac:chgData name="DeHart, Stephanie" userId="69486e51-f5a3-47fa-a1e8-d600d3da159f" providerId="ADAL" clId="{63A4DDB8-F3DC-4A47-93E2-5B6427D6DC62}" dt="2025-05-22T01:58:14.012" v="1095" actId="164"/>
          <ac:spMkLst>
            <pc:docMk/>
            <pc:sldMk cId="4278249465" sldId="324"/>
            <ac:spMk id="5" creationId="{00000000-0000-0000-0000-000000000000}"/>
          </ac:spMkLst>
        </pc:spChg>
        <pc:spChg chg="mod">
          <ac:chgData name="DeHart, Stephanie" userId="69486e51-f5a3-47fa-a1e8-d600d3da159f" providerId="ADAL" clId="{63A4DDB8-F3DC-4A47-93E2-5B6427D6DC62}" dt="2025-05-22T01:58:14.012" v="1095" actId="164"/>
          <ac:spMkLst>
            <pc:docMk/>
            <pc:sldMk cId="4278249465" sldId="324"/>
            <ac:spMk id="7" creationId="{00000000-0000-0000-0000-000000000000}"/>
          </ac:spMkLst>
        </pc:spChg>
        <pc:spChg chg="mod">
          <ac:chgData name="DeHart, Stephanie" userId="69486e51-f5a3-47fa-a1e8-d600d3da159f" providerId="ADAL" clId="{63A4DDB8-F3DC-4A47-93E2-5B6427D6DC62}" dt="2025-05-22T01:58:14.012" v="1095" actId="164"/>
          <ac:spMkLst>
            <pc:docMk/>
            <pc:sldMk cId="4278249465" sldId="324"/>
            <ac:spMk id="8" creationId="{00000000-0000-0000-0000-000000000000}"/>
          </ac:spMkLst>
        </pc:spChg>
        <pc:spChg chg="mod">
          <ac:chgData name="DeHart, Stephanie" userId="69486e51-f5a3-47fa-a1e8-d600d3da159f" providerId="ADAL" clId="{63A4DDB8-F3DC-4A47-93E2-5B6427D6DC62}" dt="2025-05-22T01:58:14.012" v="1095" actId="164"/>
          <ac:spMkLst>
            <pc:docMk/>
            <pc:sldMk cId="4278249465" sldId="324"/>
            <ac:spMk id="9" creationId="{00000000-0000-0000-0000-000000000000}"/>
          </ac:spMkLst>
        </pc:spChg>
        <pc:spChg chg="mod">
          <ac:chgData name="DeHart, Stephanie" userId="69486e51-f5a3-47fa-a1e8-d600d3da159f" providerId="ADAL" clId="{63A4DDB8-F3DC-4A47-93E2-5B6427D6DC62}" dt="2025-05-22T01:58:14.012" v="1095" actId="164"/>
          <ac:spMkLst>
            <pc:docMk/>
            <pc:sldMk cId="4278249465" sldId="324"/>
            <ac:spMk id="10" creationId="{00000000-0000-0000-0000-000000000000}"/>
          </ac:spMkLst>
        </pc:spChg>
        <pc:grpChg chg="add mod">
          <ac:chgData name="DeHart, Stephanie" userId="69486e51-f5a3-47fa-a1e8-d600d3da159f" providerId="ADAL" clId="{63A4DDB8-F3DC-4A47-93E2-5B6427D6DC62}" dt="2025-05-22T01:58:14.012" v="1095" actId="164"/>
          <ac:grpSpMkLst>
            <pc:docMk/>
            <pc:sldMk cId="4278249465" sldId="324"/>
            <ac:grpSpMk id="12" creationId="{820A2593-63FD-42D7-9274-19E8255643FE}"/>
          </ac:grpSpMkLst>
        </pc:grpChg>
        <pc:grpChg chg="add mod">
          <ac:chgData name="DeHart, Stephanie" userId="69486e51-f5a3-47fa-a1e8-d600d3da159f" providerId="ADAL" clId="{63A4DDB8-F3DC-4A47-93E2-5B6427D6DC62}" dt="2025-05-22T01:59:08.055" v="1116" actId="164"/>
          <ac:grpSpMkLst>
            <pc:docMk/>
            <pc:sldMk cId="4278249465" sldId="324"/>
            <ac:grpSpMk id="13" creationId="{56544F0C-7F0B-403E-881D-05B5DCFDE65C}"/>
          </ac:grpSpMkLst>
        </pc:grpChg>
        <pc:picChg chg="mod">
          <ac:chgData name="DeHart, Stephanie" userId="69486e51-f5a3-47fa-a1e8-d600d3da159f" providerId="ADAL" clId="{63A4DDB8-F3DC-4A47-93E2-5B6427D6DC62}" dt="2025-05-22T01:58:14.012" v="1095" actId="164"/>
          <ac:picMkLst>
            <pc:docMk/>
            <pc:sldMk cId="4278249465" sldId="324"/>
            <ac:picMk id="2" creationId="{00000000-0000-0000-0000-000000000000}"/>
          </ac:picMkLst>
        </pc:picChg>
        <pc:picChg chg="mod">
          <ac:chgData name="DeHart, Stephanie" userId="69486e51-f5a3-47fa-a1e8-d600d3da159f" providerId="ADAL" clId="{63A4DDB8-F3DC-4A47-93E2-5B6427D6DC62}" dt="2025-05-22T01:59:08.055" v="1116" actId="164"/>
          <ac:picMkLst>
            <pc:docMk/>
            <pc:sldMk cId="4278249465" sldId="324"/>
            <ac:picMk id="3" creationId="{00000000-0000-0000-0000-000000000000}"/>
          </ac:picMkLst>
        </pc:picChg>
        <pc:cxnChg chg="mod">
          <ac:chgData name="DeHart, Stephanie" userId="69486e51-f5a3-47fa-a1e8-d600d3da159f" providerId="ADAL" clId="{63A4DDB8-F3DC-4A47-93E2-5B6427D6DC62}" dt="2025-05-22T01:59:08.055" v="1116" actId="164"/>
          <ac:cxnSpMkLst>
            <pc:docMk/>
            <pc:sldMk cId="4278249465" sldId="324"/>
            <ac:cxnSpMk id="6" creationId="{00000000-0000-0000-0000-000000000000}"/>
          </ac:cxnSpMkLst>
        </pc:cxnChg>
        <pc:cxnChg chg="mod">
          <ac:chgData name="DeHart, Stephanie" userId="69486e51-f5a3-47fa-a1e8-d600d3da159f" providerId="ADAL" clId="{63A4DDB8-F3DC-4A47-93E2-5B6427D6DC62}" dt="2025-05-22T01:59:08.055" v="1116" actId="164"/>
          <ac:cxnSpMkLst>
            <pc:docMk/>
            <pc:sldMk cId="4278249465" sldId="324"/>
            <ac:cxnSpMk id="11" creationId="{00000000-0000-0000-0000-000000000000}"/>
          </ac:cxnSpMkLst>
        </pc:cxnChg>
      </pc:sldChg>
      <pc:sldChg chg="del">
        <pc:chgData name="DeHart, Stephanie" userId="69486e51-f5a3-47fa-a1e8-d600d3da159f" providerId="ADAL" clId="{63A4DDB8-F3DC-4A47-93E2-5B6427D6DC62}" dt="2025-05-22T02:02:44.223" v="1230" actId="47"/>
        <pc:sldMkLst>
          <pc:docMk/>
          <pc:sldMk cId="1239463788" sldId="325"/>
        </pc:sldMkLst>
      </pc:sldChg>
      <pc:sldChg chg="delSp modSp mod modClrScheme chgLayout">
        <pc:chgData name="DeHart, Stephanie" userId="69486e51-f5a3-47fa-a1e8-d600d3da159f" providerId="ADAL" clId="{63A4DDB8-F3DC-4A47-93E2-5B6427D6DC62}" dt="2025-05-23T03:02:54.333" v="2371" actId="478"/>
        <pc:sldMkLst>
          <pc:docMk/>
          <pc:sldMk cId="2533574990" sldId="327"/>
        </pc:sldMkLst>
        <pc:spChg chg="mod ord">
          <ac:chgData name="DeHart, Stephanie" userId="69486e51-f5a3-47fa-a1e8-d600d3da159f" providerId="ADAL" clId="{63A4DDB8-F3DC-4A47-93E2-5B6427D6DC62}" dt="2025-05-22T02:44:24.475" v="2170" actId="700"/>
          <ac:spMkLst>
            <pc:docMk/>
            <pc:sldMk cId="2533574990" sldId="327"/>
            <ac:spMk id="2" creationId="{A225F783-BD3B-4564-8E22-A0A685286929}"/>
          </ac:spMkLst>
        </pc:spChg>
        <pc:spChg chg="mod ord">
          <ac:chgData name="DeHart, Stephanie" userId="69486e51-f5a3-47fa-a1e8-d600d3da159f" providerId="ADAL" clId="{63A4DDB8-F3DC-4A47-93E2-5B6427D6DC62}" dt="2025-05-22T02:44:24.500" v="2171" actId="27636"/>
          <ac:spMkLst>
            <pc:docMk/>
            <pc:sldMk cId="2533574990" sldId="327"/>
            <ac:spMk id="3" creationId="{51CFA360-360D-4C81-8CD7-26A15258EAA2}"/>
          </ac:spMkLst>
        </pc:spChg>
        <pc:spChg chg="del">
          <ac:chgData name="DeHart, Stephanie" userId="69486e51-f5a3-47fa-a1e8-d600d3da159f" providerId="ADAL" clId="{63A4DDB8-F3DC-4A47-93E2-5B6427D6DC62}" dt="2025-05-23T03:02:54.333" v="2371" actId="478"/>
          <ac:spMkLst>
            <pc:docMk/>
            <pc:sldMk cId="2533574990" sldId="327"/>
            <ac:spMk id="5" creationId="{7EA8C242-F1C7-C606-1D0C-BAF736BF3505}"/>
          </ac:spMkLst>
        </pc:spChg>
      </pc:sldChg>
      <pc:sldChg chg="delSp modSp mod modClrScheme chgLayout">
        <pc:chgData name="DeHart, Stephanie" userId="69486e51-f5a3-47fa-a1e8-d600d3da159f" providerId="ADAL" clId="{63A4DDB8-F3DC-4A47-93E2-5B6427D6DC62}" dt="2025-05-23T03:02:59.303" v="2372" actId="478"/>
        <pc:sldMkLst>
          <pc:docMk/>
          <pc:sldMk cId="1985631671" sldId="328"/>
        </pc:sldMkLst>
        <pc:spChg chg="mod ord">
          <ac:chgData name="DeHart, Stephanie" userId="69486e51-f5a3-47fa-a1e8-d600d3da159f" providerId="ADAL" clId="{63A4DDB8-F3DC-4A47-93E2-5B6427D6DC62}" dt="2025-05-22T02:44:57.770" v="2172" actId="700"/>
          <ac:spMkLst>
            <pc:docMk/>
            <pc:sldMk cId="1985631671" sldId="328"/>
            <ac:spMk id="2" creationId="{694E41BF-D530-4817-8ADC-5CAA5DCEB6EC}"/>
          </ac:spMkLst>
        </pc:spChg>
        <pc:spChg chg="mod ord">
          <ac:chgData name="DeHart, Stephanie" userId="69486e51-f5a3-47fa-a1e8-d600d3da159f" providerId="ADAL" clId="{63A4DDB8-F3DC-4A47-93E2-5B6427D6DC62}" dt="2025-05-22T02:44:57.770" v="2172" actId="700"/>
          <ac:spMkLst>
            <pc:docMk/>
            <pc:sldMk cId="1985631671" sldId="328"/>
            <ac:spMk id="3" creationId="{A5D02B0A-A509-40B1-A533-265CB56C217C}"/>
          </ac:spMkLst>
        </pc:spChg>
        <pc:spChg chg="del">
          <ac:chgData name="DeHart, Stephanie" userId="69486e51-f5a3-47fa-a1e8-d600d3da159f" providerId="ADAL" clId="{63A4DDB8-F3DC-4A47-93E2-5B6427D6DC62}" dt="2025-05-23T03:02:59.303" v="2372" actId="478"/>
          <ac:spMkLst>
            <pc:docMk/>
            <pc:sldMk cId="1985631671" sldId="328"/>
            <ac:spMk id="4" creationId="{AE3FC3C2-8384-12F9-95E7-C2A68A1FD35E}"/>
          </ac:spMkLst>
        </pc:spChg>
      </pc:sldChg>
      <pc:sldChg chg="del">
        <pc:chgData name="DeHart, Stephanie" userId="69486e51-f5a3-47fa-a1e8-d600d3da159f" providerId="ADAL" clId="{63A4DDB8-F3DC-4A47-93E2-5B6427D6DC62}" dt="2025-05-22T01:25:45.450" v="280" actId="47"/>
        <pc:sldMkLst>
          <pc:docMk/>
          <pc:sldMk cId="4252256430" sldId="329"/>
        </pc:sldMkLst>
      </pc:sldChg>
      <pc:sldChg chg="delSp modSp mod modClrScheme chgLayout modNotesTx">
        <pc:chgData name="DeHart, Stephanie" userId="69486e51-f5a3-47fa-a1e8-d600d3da159f" providerId="ADAL" clId="{63A4DDB8-F3DC-4A47-93E2-5B6427D6DC62}" dt="2025-05-23T03:00:35.283" v="2352" actId="478"/>
        <pc:sldMkLst>
          <pc:docMk/>
          <pc:sldMk cId="2667812288" sldId="330"/>
        </pc:sldMkLst>
        <pc:spChg chg="del">
          <ac:chgData name="DeHart, Stephanie" userId="69486e51-f5a3-47fa-a1e8-d600d3da159f" providerId="ADAL" clId="{63A4DDB8-F3DC-4A47-93E2-5B6427D6DC62}" dt="2025-05-23T03:00:35.283" v="2352" actId="478"/>
          <ac:spMkLst>
            <pc:docMk/>
            <pc:sldMk cId="2667812288" sldId="330"/>
            <ac:spMk id="2" creationId="{9001E237-EF8D-5F25-6B84-27B3FEB120E8}"/>
          </ac:spMkLst>
        </pc:spChg>
        <pc:spChg chg="mod ord">
          <ac:chgData name="DeHart, Stephanie" userId="69486e51-f5a3-47fa-a1e8-d600d3da159f" providerId="ADAL" clId="{63A4DDB8-F3DC-4A47-93E2-5B6427D6DC62}" dt="2025-05-22T02:31:26.942" v="1974" actId="20577"/>
          <ac:spMkLst>
            <pc:docMk/>
            <pc:sldMk cId="2667812288" sldId="330"/>
            <ac:spMk id="6" creationId="{A9FF9D66-962B-4A17-8A65-6BF182BA6EA8}"/>
          </ac:spMkLst>
        </pc:spChg>
        <pc:spChg chg="mod">
          <ac:chgData name="DeHart, Stephanie" userId="69486e51-f5a3-47fa-a1e8-d600d3da159f" providerId="ADAL" clId="{63A4DDB8-F3DC-4A47-93E2-5B6427D6DC62}" dt="2025-05-22T02:31:38.176" v="1975" actId="2711"/>
          <ac:spMkLst>
            <pc:docMk/>
            <pc:sldMk cId="2667812288" sldId="330"/>
            <ac:spMk id="61" creationId="{991CB451-0291-492C-A12F-7BC05B184AA4}"/>
          </ac:spMkLst>
        </pc:spChg>
        <pc:spChg chg="mod">
          <ac:chgData name="DeHart, Stephanie" userId="69486e51-f5a3-47fa-a1e8-d600d3da159f" providerId="ADAL" clId="{63A4DDB8-F3DC-4A47-93E2-5B6427D6DC62}" dt="2025-05-22T02:31:38.176" v="1975" actId="2711"/>
          <ac:spMkLst>
            <pc:docMk/>
            <pc:sldMk cId="2667812288" sldId="330"/>
            <ac:spMk id="62" creationId="{72EAD870-6461-4FE2-A07B-B90CA1114D92}"/>
          </ac:spMkLst>
        </pc:spChg>
        <pc:spChg chg="mod">
          <ac:chgData name="DeHart, Stephanie" userId="69486e51-f5a3-47fa-a1e8-d600d3da159f" providerId="ADAL" clId="{63A4DDB8-F3DC-4A47-93E2-5B6427D6DC62}" dt="2025-05-22T02:31:38.176" v="1975" actId="2711"/>
          <ac:spMkLst>
            <pc:docMk/>
            <pc:sldMk cId="2667812288" sldId="330"/>
            <ac:spMk id="63" creationId="{25B937AD-61AA-4073-9D21-DB8EADDD4845}"/>
          </ac:spMkLst>
        </pc:spChg>
        <pc:spChg chg="mod">
          <ac:chgData name="DeHart, Stephanie" userId="69486e51-f5a3-47fa-a1e8-d600d3da159f" providerId="ADAL" clId="{63A4DDB8-F3DC-4A47-93E2-5B6427D6DC62}" dt="2025-05-22T02:31:38.176" v="1975" actId="2711"/>
          <ac:spMkLst>
            <pc:docMk/>
            <pc:sldMk cId="2667812288" sldId="330"/>
            <ac:spMk id="64" creationId="{F8A94748-728A-4195-9EF6-C374A981D9D0}"/>
          </ac:spMkLst>
        </pc:spChg>
        <pc:spChg chg="mod">
          <ac:chgData name="DeHart, Stephanie" userId="69486e51-f5a3-47fa-a1e8-d600d3da159f" providerId="ADAL" clId="{63A4DDB8-F3DC-4A47-93E2-5B6427D6DC62}" dt="2025-05-22T02:31:38.176" v="1975" actId="2711"/>
          <ac:spMkLst>
            <pc:docMk/>
            <pc:sldMk cId="2667812288" sldId="330"/>
            <ac:spMk id="65" creationId="{35D9BAB8-0F60-4925-861A-5CADC10765A8}"/>
          </ac:spMkLst>
        </pc:spChg>
        <pc:spChg chg="mod">
          <ac:chgData name="DeHart, Stephanie" userId="69486e51-f5a3-47fa-a1e8-d600d3da159f" providerId="ADAL" clId="{63A4DDB8-F3DC-4A47-93E2-5B6427D6DC62}" dt="2025-05-22T02:31:38.176" v="1975" actId="2711"/>
          <ac:spMkLst>
            <pc:docMk/>
            <pc:sldMk cId="2667812288" sldId="330"/>
            <ac:spMk id="66" creationId="{7149F778-96D6-4AE3-A435-7426C0F570F8}"/>
          </ac:spMkLst>
        </pc:spChg>
        <pc:picChg chg="mod ord">
          <ac:chgData name="DeHart, Stephanie" userId="69486e51-f5a3-47fa-a1e8-d600d3da159f" providerId="ADAL" clId="{63A4DDB8-F3DC-4A47-93E2-5B6427D6DC62}" dt="2025-05-22T02:31:38.176" v="1975" actId="2711"/>
          <ac:picMkLst>
            <pc:docMk/>
            <pc:sldMk cId="2667812288" sldId="330"/>
            <ac:picMk id="9" creationId="{0111B577-DD77-4A61-A066-ACD0F0D3F0FD}"/>
          </ac:picMkLst>
        </pc:picChg>
        <pc:picChg chg="mod">
          <ac:chgData name="DeHart, Stephanie" userId="69486e51-f5a3-47fa-a1e8-d600d3da159f" providerId="ADAL" clId="{63A4DDB8-F3DC-4A47-93E2-5B6427D6DC62}" dt="2025-05-22T02:31:38.176" v="1975" actId="2711"/>
          <ac:picMkLst>
            <pc:docMk/>
            <pc:sldMk cId="2667812288" sldId="330"/>
            <ac:picMk id="11" creationId="{D4A108D5-4F08-47C8-BC33-E610E7A17B5D}"/>
          </ac:picMkLst>
        </pc:picChg>
        <pc:picChg chg="mod">
          <ac:chgData name="DeHart, Stephanie" userId="69486e51-f5a3-47fa-a1e8-d600d3da159f" providerId="ADAL" clId="{63A4DDB8-F3DC-4A47-93E2-5B6427D6DC62}" dt="2025-05-22T02:31:38.176" v="1975" actId="2711"/>
          <ac:picMkLst>
            <pc:docMk/>
            <pc:sldMk cId="2667812288" sldId="330"/>
            <ac:picMk id="13" creationId="{6B4336CD-674A-40A7-87E2-04A2977FA156}"/>
          </ac:picMkLst>
        </pc:picChg>
        <pc:picChg chg="mod">
          <ac:chgData name="DeHart, Stephanie" userId="69486e51-f5a3-47fa-a1e8-d600d3da159f" providerId="ADAL" clId="{63A4DDB8-F3DC-4A47-93E2-5B6427D6DC62}" dt="2025-05-22T02:31:38.176" v="1975" actId="2711"/>
          <ac:picMkLst>
            <pc:docMk/>
            <pc:sldMk cId="2667812288" sldId="330"/>
            <ac:picMk id="16" creationId="{04BB1ACF-E0BF-42B1-8666-656972A8D1CB}"/>
          </ac:picMkLst>
        </pc:picChg>
        <pc:picChg chg="mod">
          <ac:chgData name="DeHart, Stephanie" userId="69486e51-f5a3-47fa-a1e8-d600d3da159f" providerId="ADAL" clId="{63A4DDB8-F3DC-4A47-93E2-5B6427D6DC62}" dt="2025-05-22T02:31:38.176" v="1975" actId="2711"/>
          <ac:picMkLst>
            <pc:docMk/>
            <pc:sldMk cId="2667812288" sldId="330"/>
            <ac:picMk id="18" creationId="{4761F6F1-7AC9-46FB-B178-8D908364131C}"/>
          </ac:picMkLst>
        </pc:picChg>
        <pc:picChg chg="mod">
          <ac:chgData name="DeHart, Stephanie" userId="69486e51-f5a3-47fa-a1e8-d600d3da159f" providerId="ADAL" clId="{63A4DDB8-F3DC-4A47-93E2-5B6427D6DC62}" dt="2025-05-22T02:31:38.176" v="1975" actId="2711"/>
          <ac:picMkLst>
            <pc:docMk/>
            <pc:sldMk cId="2667812288" sldId="330"/>
            <ac:picMk id="22" creationId="{BFE154A2-12BC-4C60-AA6A-0C1D59062A19}"/>
          </ac:picMkLst>
        </pc:picChg>
        <pc:picChg chg="mod">
          <ac:chgData name="DeHart, Stephanie" userId="69486e51-f5a3-47fa-a1e8-d600d3da159f" providerId="ADAL" clId="{63A4DDB8-F3DC-4A47-93E2-5B6427D6DC62}" dt="2025-05-22T02:31:38.176" v="1975" actId="2711"/>
          <ac:picMkLst>
            <pc:docMk/>
            <pc:sldMk cId="2667812288" sldId="330"/>
            <ac:picMk id="24" creationId="{6239B645-829B-4FEE-9B5B-7990953B6DBD}"/>
          </ac:picMkLst>
        </pc:picChg>
        <pc:picChg chg="mod">
          <ac:chgData name="DeHart, Stephanie" userId="69486e51-f5a3-47fa-a1e8-d600d3da159f" providerId="ADAL" clId="{63A4DDB8-F3DC-4A47-93E2-5B6427D6DC62}" dt="2025-05-22T02:31:38.176" v="1975" actId="2711"/>
          <ac:picMkLst>
            <pc:docMk/>
            <pc:sldMk cId="2667812288" sldId="330"/>
            <ac:picMk id="27" creationId="{F338BF5C-9FF5-42DE-80B6-7CF1193020C3}"/>
          </ac:picMkLst>
        </pc:picChg>
        <pc:picChg chg="mod">
          <ac:chgData name="DeHart, Stephanie" userId="69486e51-f5a3-47fa-a1e8-d600d3da159f" providerId="ADAL" clId="{63A4DDB8-F3DC-4A47-93E2-5B6427D6DC62}" dt="2025-05-22T02:31:38.176" v="1975" actId="2711"/>
          <ac:picMkLst>
            <pc:docMk/>
            <pc:sldMk cId="2667812288" sldId="330"/>
            <ac:picMk id="29" creationId="{B24B7782-A5DA-4687-80A0-B6349A9B4B7C}"/>
          </ac:picMkLst>
        </pc:picChg>
        <pc:picChg chg="mod">
          <ac:chgData name="DeHart, Stephanie" userId="69486e51-f5a3-47fa-a1e8-d600d3da159f" providerId="ADAL" clId="{63A4DDB8-F3DC-4A47-93E2-5B6427D6DC62}" dt="2025-05-22T02:31:38.176" v="1975" actId="2711"/>
          <ac:picMkLst>
            <pc:docMk/>
            <pc:sldMk cId="2667812288" sldId="330"/>
            <ac:picMk id="32" creationId="{55971995-756A-4AB8-9ACE-AF1AA0B4486D}"/>
          </ac:picMkLst>
        </pc:picChg>
        <pc:picChg chg="mod">
          <ac:chgData name="DeHart, Stephanie" userId="69486e51-f5a3-47fa-a1e8-d600d3da159f" providerId="ADAL" clId="{63A4DDB8-F3DC-4A47-93E2-5B6427D6DC62}" dt="2025-05-22T02:31:38.176" v="1975" actId="2711"/>
          <ac:picMkLst>
            <pc:docMk/>
            <pc:sldMk cId="2667812288" sldId="330"/>
            <ac:picMk id="35" creationId="{540E6EEF-AA0F-433C-8722-7828B0B8F435}"/>
          </ac:picMkLst>
        </pc:picChg>
        <pc:picChg chg="mod">
          <ac:chgData name="DeHart, Stephanie" userId="69486e51-f5a3-47fa-a1e8-d600d3da159f" providerId="ADAL" clId="{63A4DDB8-F3DC-4A47-93E2-5B6427D6DC62}" dt="2025-05-22T02:31:38.176" v="1975" actId="2711"/>
          <ac:picMkLst>
            <pc:docMk/>
            <pc:sldMk cId="2667812288" sldId="330"/>
            <ac:picMk id="38" creationId="{756D469A-DADC-4D27-94B7-39E168F9C293}"/>
          </ac:picMkLst>
        </pc:picChg>
        <pc:picChg chg="mod">
          <ac:chgData name="DeHart, Stephanie" userId="69486e51-f5a3-47fa-a1e8-d600d3da159f" providerId="ADAL" clId="{63A4DDB8-F3DC-4A47-93E2-5B6427D6DC62}" dt="2025-05-22T02:31:38.176" v="1975" actId="2711"/>
          <ac:picMkLst>
            <pc:docMk/>
            <pc:sldMk cId="2667812288" sldId="330"/>
            <ac:picMk id="41" creationId="{ECA91A2D-8CCC-466D-99FA-956EF0DFE7D2}"/>
          </ac:picMkLst>
        </pc:picChg>
        <pc:picChg chg="mod">
          <ac:chgData name="DeHart, Stephanie" userId="69486e51-f5a3-47fa-a1e8-d600d3da159f" providerId="ADAL" clId="{63A4DDB8-F3DC-4A47-93E2-5B6427D6DC62}" dt="2025-05-22T02:31:38.176" v="1975" actId="2711"/>
          <ac:picMkLst>
            <pc:docMk/>
            <pc:sldMk cId="2667812288" sldId="330"/>
            <ac:picMk id="47" creationId="{D549E083-19E0-4DB3-A8A2-A7C41925D941}"/>
          </ac:picMkLst>
        </pc:picChg>
        <pc:picChg chg="mod">
          <ac:chgData name="DeHart, Stephanie" userId="69486e51-f5a3-47fa-a1e8-d600d3da159f" providerId="ADAL" clId="{63A4DDB8-F3DC-4A47-93E2-5B6427D6DC62}" dt="2025-05-22T02:31:38.176" v="1975" actId="2711"/>
          <ac:picMkLst>
            <pc:docMk/>
            <pc:sldMk cId="2667812288" sldId="330"/>
            <ac:picMk id="49" creationId="{61FB2877-E054-4960-A41A-63D5F55D6C97}"/>
          </ac:picMkLst>
        </pc:picChg>
        <pc:picChg chg="mod">
          <ac:chgData name="DeHart, Stephanie" userId="69486e51-f5a3-47fa-a1e8-d600d3da159f" providerId="ADAL" clId="{63A4DDB8-F3DC-4A47-93E2-5B6427D6DC62}" dt="2025-05-22T02:31:38.176" v="1975" actId="2711"/>
          <ac:picMkLst>
            <pc:docMk/>
            <pc:sldMk cId="2667812288" sldId="330"/>
            <ac:picMk id="54" creationId="{2466725A-3785-49A3-A70D-FF552EC7BA6A}"/>
          </ac:picMkLst>
        </pc:picChg>
        <pc:picChg chg="mod">
          <ac:chgData name="DeHart, Stephanie" userId="69486e51-f5a3-47fa-a1e8-d600d3da159f" providerId="ADAL" clId="{63A4DDB8-F3DC-4A47-93E2-5B6427D6DC62}" dt="2025-05-22T02:31:38.176" v="1975" actId="2711"/>
          <ac:picMkLst>
            <pc:docMk/>
            <pc:sldMk cId="2667812288" sldId="330"/>
            <ac:picMk id="57" creationId="{1CA93F76-B792-4735-8518-C3ACE477FDF9}"/>
          </ac:picMkLst>
        </pc:picChg>
        <pc:picChg chg="mod">
          <ac:chgData name="DeHart, Stephanie" userId="69486e51-f5a3-47fa-a1e8-d600d3da159f" providerId="ADAL" clId="{63A4DDB8-F3DC-4A47-93E2-5B6427D6DC62}" dt="2025-05-22T02:31:38.176" v="1975" actId="2711"/>
          <ac:picMkLst>
            <pc:docMk/>
            <pc:sldMk cId="2667812288" sldId="330"/>
            <ac:picMk id="60" creationId="{FA0328FF-C302-480C-AA53-6B1E2C1C0DC9}"/>
          </ac:picMkLst>
        </pc:picChg>
      </pc:sldChg>
      <pc:sldChg chg="delSp modSp mod modClrScheme chgLayout">
        <pc:chgData name="DeHart, Stephanie" userId="69486e51-f5a3-47fa-a1e8-d600d3da159f" providerId="ADAL" clId="{63A4DDB8-F3DC-4A47-93E2-5B6427D6DC62}" dt="2025-05-23T03:02:46.183" v="2370" actId="478"/>
        <pc:sldMkLst>
          <pc:docMk/>
          <pc:sldMk cId="3439067179" sldId="331"/>
        </pc:sldMkLst>
        <pc:spChg chg="mod ord">
          <ac:chgData name="DeHart, Stephanie" userId="69486e51-f5a3-47fa-a1e8-d600d3da159f" providerId="ADAL" clId="{63A4DDB8-F3DC-4A47-93E2-5B6427D6DC62}" dt="2025-05-22T02:44:11.024" v="2169" actId="20577"/>
          <ac:spMkLst>
            <pc:docMk/>
            <pc:sldMk cId="3439067179" sldId="331"/>
            <ac:spMk id="3" creationId="{865EE095-E8DD-8F38-ED02-60FB05C9D88D}"/>
          </ac:spMkLst>
        </pc:spChg>
        <pc:spChg chg="del">
          <ac:chgData name="DeHart, Stephanie" userId="69486e51-f5a3-47fa-a1e8-d600d3da159f" providerId="ADAL" clId="{63A4DDB8-F3DC-4A47-93E2-5B6427D6DC62}" dt="2025-05-23T03:02:46.183" v="2370" actId="478"/>
          <ac:spMkLst>
            <pc:docMk/>
            <pc:sldMk cId="3439067179" sldId="331"/>
            <ac:spMk id="73" creationId="{3091E1C1-EEA4-CB46-61A7-C57233EBD1C1}"/>
          </ac:spMkLst>
        </pc:spChg>
      </pc:sldChg>
      <pc:sldChg chg="del">
        <pc:chgData name="DeHart, Stephanie" userId="69486e51-f5a3-47fa-a1e8-d600d3da159f" providerId="ADAL" clId="{63A4DDB8-F3DC-4A47-93E2-5B6427D6DC62}" dt="2025-05-22T01:36:30.827" v="627" actId="47"/>
        <pc:sldMkLst>
          <pc:docMk/>
          <pc:sldMk cId="215346396" sldId="332"/>
        </pc:sldMkLst>
      </pc:sldChg>
      <pc:sldChg chg="delSp modSp mod chgLayout">
        <pc:chgData name="DeHart, Stephanie" userId="69486e51-f5a3-47fa-a1e8-d600d3da159f" providerId="ADAL" clId="{63A4DDB8-F3DC-4A47-93E2-5B6427D6DC62}" dt="2025-05-23T03:14:27.026" v="2618" actId="242"/>
        <pc:sldMkLst>
          <pc:docMk/>
          <pc:sldMk cId="1674924854" sldId="333"/>
        </pc:sldMkLst>
        <pc:spChg chg="mod ord">
          <ac:chgData name="DeHart, Stephanie" userId="69486e51-f5a3-47fa-a1e8-d600d3da159f" providerId="ADAL" clId="{63A4DDB8-F3DC-4A47-93E2-5B6427D6DC62}" dt="2025-05-23T03:14:20.718" v="2616" actId="700"/>
          <ac:spMkLst>
            <pc:docMk/>
            <pc:sldMk cId="1674924854" sldId="333"/>
            <ac:spMk id="2" creationId="{9AD5E0D3-B9E9-3C75-F87E-2224130FF500}"/>
          </ac:spMkLst>
        </pc:spChg>
        <pc:spChg chg="mod ord">
          <ac:chgData name="DeHart, Stephanie" userId="69486e51-f5a3-47fa-a1e8-d600d3da159f" providerId="ADAL" clId="{63A4DDB8-F3DC-4A47-93E2-5B6427D6DC62}" dt="2025-05-23T03:14:20.718" v="2616" actId="700"/>
          <ac:spMkLst>
            <pc:docMk/>
            <pc:sldMk cId="1674924854" sldId="333"/>
            <ac:spMk id="3" creationId="{612B39B2-4D54-419F-B6B2-93CE5B198CA4}"/>
          </ac:spMkLst>
        </pc:spChg>
        <pc:spChg chg="del">
          <ac:chgData name="DeHart, Stephanie" userId="69486e51-f5a3-47fa-a1e8-d600d3da159f" providerId="ADAL" clId="{63A4DDB8-F3DC-4A47-93E2-5B6427D6DC62}" dt="2025-05-23T03:01:17.199" v="2359" actId="478"/>
          <ac:spMkLst>
            <pc:docMk/>
            <pc:sldMk cId="1674924854" sldId="333"/>
            <ac:spMk id="4" creationId="{32E39FB7-B009-2E04-BCA0-E97B2F476B73}"/>
          </ac:spMkLst>
        </pc:spChg>
        <pc:spChg chg="mod ord">
          <ac:chgData name="DeHart, Stephanie" userId="69486e51-f5a3-47fa-a1e8-d600d3da159f" providerId="ADAL" clId="{63A4DDB8-F3DC-4A47-93E2-5B6427D6DC62}" dt="2025-05-23T03:14:27.026" v="2618" actId="242"/>
          <ac:spMkLst>
            <pc:docMk/>
            <pc:sldMk cId="1674924854" sldId="333"/>
            <ac:spMk id="158" creationId="{5E0F1E23-D910-1C73-9CA8-BA67B8D85181}"/>
          </ac:spMkLst>
        </pc:spChg>
      </pc:sldChg>
      <pc:sldChg chg="del">
        <pc:chgData name="DeHart, Stephanie" userId="69486e51-f5a3-47fa-a1e8-d600d3da159f" providerId="ADAL" clId="{63A4DDB8-F3DC-4A47-93E2-5B6427D6DC62}" dt="2025-05-22T01:55:00.057" v="1035" actId="47"/>
        <pc:sldMkLst>
          <pc:docMk/>
          <pc:sldMk cId="4033283244" sldId="334"/>
        </pc:sldMkLst>
      </pc:sldChg>
      <pc:sldChg chg="modSp del mod">
        <pc:chgData name="DeHart, Stephanie" userId="69486e51-f5a3-47fa-a1e8-d600d3da159f" providerId="ADAL" clId="{63A4DDB8-F3DC-4A47-93E2-5B6427D6DC62}" dt="2025-05-22T01:57:20.761" v="1064" actId="47"/>
        <pc:sldMkLst>
          <pc:docMk/>
          <pc:sldMk cId="174932388" sldId="341"/>
        </pc:sldMkLst>
        <pc:picChg chg="mod">
          <ac:chgData name="DeHart, Stephanie" userId="69486e51-f5a3-47fa-a1e8-d600d3da159f" providerId="ADAL" clId="{63A4DDB8-F3DC-4A47-93E2-5B6427D6DC62}" dt="2025-05-22T01:55:46.101" v="1048" actId="1076"/>
          <ac:picMkLst>
            <pc:docMk/>
            <pc:sldMk cId="174932388" sldId="341"/>
            <ac:picMk id="2" creationId="{3D2F0075-8686-0540-506D-2D8D549F2B61}"/>
          </ac:picMkLst>
        </pc:picChg>
      </pc:sldChg>
      <pc:sldChg chg="addSp delSp modSp mod addCm delCm chgLayout">
        <pc:chgData name="DeHart, Stephanie" userId="69486e51-f5a3-47fa-a1e8-d600d3da159f" providerId="ADAL" clId="{63A4DDB8-F3DC-4A47-93E2-5B6427D6DC62}" dt="2025-05-23T02:59:23.845" v="2340" actId="478"/>
        <pc:sldMkLst>
          <pc:docMk/>
          <pc:sldMk cId="4116720449" sldId="345"/>
        </pc:sldMkLst>
        <pc:spChg chg="add del mod">
          <ac:chgData name="DeHart, Stephanie" userId="69486e51-f5a3-47fa-a1e8-d600d3da159f" providerId="ADAL" clId="{63A4DDB8-F3DC-4A47-93E2-5B6427D6DC62}" dt="2025-05-22T02:03:25.278" v="1236" actId="478"/>
          <ac:spMkLst>
            <pc:docMk/>
            <pc:sldMk cId="4116720449" sldId="345"/>
            <ac:spMk id="3" creationId="{4FD34754-1093-4A8B-B838-A68C302BE0BD}"/>
          </ac:spMkLst>
        </pc:spChg>
        <pc:spChg chg="mod ord">
          <ac:chgData name="DeHart, Stephanie" userId="69486e51-f5a3-47fa-a1e8-d600d3da159f" providerId="ADAL" clId="{63A4DDB8-F3DC-4A47-93E2-5B6427D6DC62}" dt="2025-05-22T02:05:40.203" v="1244" actId="700"/>
          <ac:spMkLst>
            <pc:docMk/>
            <pc:sldMk cId="4116720449" sldId="345"/>
            <ac:spMk id="4" creationId="{FD314CE0-4D06-4BBD-BC0B-996142CDA8CC}"/>
          </ac:spMkLst>
        </pc:spChg>
        <pc:spChg chg="del">
          <ac:chgData name="DeHart, Stephanie" userId="69486e51-f5a3-47fa-a1e8-d600d3da159f" providerId="ADAL" clId="{63A4DDB8-F3DC-4A47-93E2-5B6427D6DC62}" dt="2025-05-23T02:59:23.845" v="2340" actId="478"/>
          <ac:spMkLst>
            <pc:docMk/>
            <pc:sldMk cId="4116720449" sldId="345"/>
            <ac:spMk id="6" creationId="{1AE62EDE-436D-B430-1826-9B30B033281C}"/>
          </ac:spMkLst>
        </pc:spChg>
        <pc:spChg chg="add del mod ord">
          <ac:chgData name="DeHart, Stephanie" userId="69486e51-f5a3-47fa-a1e8-d600d3da159f" providerId="ADAL" clId="{63A4DDB8-F3DC-4A47-93E2-5B6427D6DC62}" dt="2025-05-22T02:14:19.382" v="1501" actId="403"/>
          <ac:spMkLst>
            <pc:docMk/>
            <pc:sldMk cId="4116720449" sldId="345"/>
            <ac:spMk id="158" creationId="{2723407D-AF21-5804-AD7E-790181C55CC3}"/>
          </ac:spMkLst>
        </pc:spChg>
      </pc:sldChg>
      <pc:sldChg chg="addSp delSp modSp mod chgLayout">
        <pc:chgData name="DeHart, Stephanie" userId="69486e51-f5a3-47fa-a1e8-d600d3da159f" providerId="ADAL" clId="{63A4DDB8-F3DC-4A47-93E2-5B6427D6DC62}" dt="2025-05-23T02:59:37.955" v="2344" actId="478"/>
        <pc:sldMkLst>
          <pc:docMk/>
          <pc:sldMk cId="3620004802" sldId="346"/>
        </pc:sldMkLst>
        <pc:spChg chg="mod ord">
          <ac:chgData name="DeHart, Stephanie" userId="69486e51-f5a3-47fa-a1e8-d600d3da159f" providerId="ADAL" clId="{63A4DDB8-F3DC-4A47-93E2-5B6427D6DC62}" dt="2025-05-22T02:06:59.051" v="1266" actId="700"/>
          <ac:spMkLst>
            <pc:docMk/>
            <pc:sldMk cId="3620004802" sldId="346"/>
            <ac:spMk id="2" creationId="{91C96F59-73EC-4CF8-83BE-A6E18BE21972}"/>
          </ac:spMkLst>
        </pc:spChg>
        <pc:spChg chg="add del mod">
          <ac:chgData name="DeHart, Stephanie" userId="69486e51-f5a3-47fa-a1e8-d600d3da159f" providerId="ADAL" clId="{63A4DDB8-F3DC-4A47-93E2-5B6427D6DC62}" dt="2025-05-22T02:04:56.648" v="1243" actId="478"/>
          <ac:spMkLst>
            <pc:docMk/>
            <pc:sldMk cId="3620004802" sldId="346"/>
            <ac:spMk id="4" creationId="{ACE3CE3C-0E74-47E3-BF86-E45AF9161A4F}"/>
          </ac:spMkLst>
        </pc:spChg>
        <pc:spChg chg="del mod">
          <ac:chgData name="DeHart, Stephanie" userId="69486e51-f5a3-47fa-a1e8-d600d3da159f" providerId="ADAL" clId="{63A4DDB8-F3DC-4A47-93E2-5B6427D6DC62}" dt="2025-05-23T02:59:37.955" v="2344" actId="478"/>
          <ac:spMkLst>
            <pc:docMk/>
            <pc:sldMk cId="3620004802" sldId="346"/>
            <ac:spMk id="6" creationId="{1687A35E-E3FE-E37C-FC2D-432667F3BDC1}"/>
          </ac:spMkLst>
        </pc:spChg>
        <pc:spChg chg="mod">
          <ac:chgData name="DeHart, Stephanie" userId="69486e51-f5a3-47fa-a1e8-d600d3da159f" providerId="ADAL" clId="{63A4DDB8-F3DC-4A47-93E2-5B6427D6DC62}" dt="2025-05-22T02:07:22.814" v="1270" actId="2711"/>
          <ac:spMkLst>
            <pc:docMk/>
            <pc:sldMk cId="3620004802" sldId="346"/>
            <ac:spMk id="29" creationId="{0E95BD42-6E21-BADD-BA3C-34DB893B3DD2}"/>
          </ac:spMkLst>
        </pc:spChg>
        <pc:spChg chg="mod">
          <ac:chgData name="DeHart, Stephanie" userId="69486e51-f5a3-47fa-a1e8-d600d3da159f" providerId="ADAL" clId="{63A4DDB8-F3DC-4A47-93E2-5B6427D6DC62}" dt="2025-05-22T02:07:22.814" v="1270" actId="2711"/>
          <ac:spMkLst>
            <pc:docMk/>
            <pc:sldMk cId="3620004802" sldId="346"/>
            <ac:spMk id="30" creationId="{849D0714-200B-83AC-0F4F-D6CE278B6944}"/>
          </ac:spMkLst>
        </pc:spChg>
        <pc:spChg chg="mod">
          <ac:chgData name="DeHart, Stephanie" userId="69486e51-f5a3-47fa-a1e8-d600d3da159f" providerId="ADAL" clId="{63A4DDB8-F3DC-4A47-93E2-5B6427D6DC62}" dt="2025-05-22T02:07:22.814" v="1270" actId="2711"/>
          <ac:spMkLst>
            <pc:docMk/>
            <pc:sldMk cId="3620004802" sldId="346"/>
            <ac:spMk id="141" creationId="{16C0D4BB-390D-5BEF-615E-349E32482447}"/>
          </ac:spMkLst>
        </pc:spChg>
        <pc:spChg chg="mod">
          <ac:chgData name="DeHart, Stephanie" userId="69486e51-f5a3-47fa-a1e8-d600d3da159f" providerId="ADAL" clId="{63A4DDB8-F3DC-4A47-93E2-5B6427D6DC62}" dt="2025-05-22T02:07:26.558" v="1271" actId="14100"/>
          <ac:spMkLst>
            <pc:docMk/>
            <pc:sldMk cId="3620004802" sldId="346"/>
            <ac:spMk id="143" creationId="{6713CDCB-02E9-9346-5294-A90ABDE9140D}"/>
          </ac:spMkLst>
        </pc:spChg>
        <pc:spChg chg="mod ord">
          <ac:chgData name="DeHart, Stephanie" userId="69486e51-f5a3-47fa-a1e8-d600d3da159f" providerId="ADAL" clId="{63A4DDB8-F3DC-4A47-93E2-5B6427D6DC62}" dt="2025-05-22T02:07:15.502" v="1269" actId="255"/>
          <ac:spMkLst>
            <pc:docMk/>
            <pc:sldMk cId="3620004802" sldId="346"/>
            <ac:spMk id="158" creationId="{1894F4AC-EA71-7B1B-F65C-FCA8ECC6A0E8}"/>
          </ac:spMkLst>
        </pc:spChg>
        <pc:picChg chg="mod">
          <ac:chgData name="DeHart, Stephanie" userId="69486e51-f5a3-47fa-a1e8-d600d3da159f" providerId="ADAL" clId="{63A4DDB8-F3DC-4A47-93E2-5B6427D6DC62}" dt="2025-05-22T02:07:22.814" v="1270" actId="2711"/>
          <ac:picMkLst>
            <pc:docMk/>
            <pc:sldMk cId="3620004802" sldId="346"/>
            <ac:picMk id="5" creationId="{0134CB39-4EBA-80B5-E02D-65C7E72646D9}"/>
          </ac:picMkLst>
        </pc:picChg>
        <pc:picChg chg="add del">
          <ac:chgData name="DeHart, Stephanie" userId="69486e51-f5a3-47fa-a1e8-d600d3da159f" providerId="ADAL" clId="{63A4DDB8-F3DC-4A47-93E2-5B6427D6DC62}" dt="2025-05-23T02:59:32.191" v="2342" actId="478"/>
          <ac:picMkLst>
            <pc:docMk/>
            <pc:sldMk cId="3620004802" sldId="346"/>
            <ac:picMk id="12" creationId="{BA3A254F-87BB-C5F8-93FE-6BDA8AE0C416}"/>
          </ac:picMkLst>
        </pc:picChg>
        <pc:picChg chg="mod">
          <ac:chgData name="DeHart, Stephanie" userId="69486e51-f5a3-47fa-a1e8-d600d3da159f" providerId="ADAL" clId="{63A4DDB8-F3DC-4A47-93E2-5B6427D6DC62}" dt="2025-05-22T02:07:22.814" v="1270" actId="2711"/>
          <ac:picMkLst>
            <pc:docMk/>
            <pc:sldMk cId="3620004802" sldId="346"/>
            <ac:picMk id="14" creationId="{607AFA5D-F4FC-3D44-A527-FE9EDC13848A}"/>
          </ac:picMkLst>
        </pc:picChg>
        <pc:picChg chg="mod">
          <ac:chgData name="DeHart, Stephanie" userId="69486e51-f5a3-47fa-a1e8-d600d3da159f" providerId="ADAL" clId="{63A4DDB8-F3DC-4A47-93E2-5B6427D6DC62}" dt="2025-05-22T02:07:22.814" v="1270" actId="2711"/>
          <ac:picMkLst>
            <pc:docMk/>
            <pc:sldMk cId="3620004802" sldId="346"/>
            <ac:picMk id="15" creationId="{1CB8045F-58E4-EAC2-5CFD-65F228E7F0F9}"/>
          </ac:picMkLst>
        </pc:picChg>
        <pc:picChg chg="mod">
          <ac:chgData name="DeHart, Stephanie" userId="69486e51-f5a3-47fa-a1e8-d600d3da159f" providerId="ADAL" clId="{63A4DDB8-F3DC-4A47-93E2-5B6427D6DC62}" dt="2025-05-22T02:07:22.814" v="1270" actId="2711"/>
          <ac:picMkLst>
            <pc:docMk/>
            <pc:sldMk cId="3620004802" sldId="346"/>
            <ac:picMk id="153" creationId="{AA1B57AA-D1FD-5295-E68B-26D6CD84F127}"/>
          </ac:picMkLst>
        </pc:picChg>
        <pc:cxnChg chg="mod">
          <ac:chgData name="DeHart, Stephanie" userId="69486e51-f5a3-47fa-a1e8-d600d3da159f" providerId="ADAL" clId="{63A4DDB8-F3DC-4A47-93E2-5B6427D6DC62}" dt="2025-05-22T02:07:22.814" v="1270" actId="2711"/>
          <ac:cxnSpMkLst>
            <pc:docMk/>
            <pc:sldMk cId="3620004802" sldId="346"/>
            <ac:cxnSpMk id="3" creationId="{F0D297B3-95C1-A4DF-E7B1-BE35C613881B}"/>
          </ac:cxnSpMkLst>
        </pc:cxnChg>
        <pc:cxnChg chg="mod">
          <ac:chgData name="DeHart, Stephanie" userId="69486e51-f5a3-47fa-a1e8-d600d3da159f" providerId="ADAL" clId="{63A4DDB8-F3DC-4A47-93E2-5B6427D6DC62}" dt="2025-05-22T02:07:22.814" v="1270" actId="2711"/>
          <ac:cxnSpMkLst>
            <pc:docMk/>
            <pc:sldMk cId="3620004802" sldId="346"/>
            <ac:cxnSpMk id="10" creationId="{A612E057-BE01-AB3E-9FE0-09ED29AF6E4E}"/>
          </ac:cxnSpMkLst>
        </pc:cxnChg>
        <pc:cxnChg chg="mod">
          <ac:chgData name="DeHart, Stephanie" userId="69486e51-f5a3-47fa-a1e8-d600d3da159f" providerId="ADAL" clId="{63A4DDB8-F3DC-4A47-93E2-5B6427D6DC62}" dt="2025-05-22T02:07:22.814" v="1270" actId="2711"/>
          <ac:cxnSpMkLst>
            <pc:docMk/>
            <pc:sldMk cId="3620004802" sldId="346"/>
            <ac:cxnSpMk id="21" creationId="{475FA023-A8BB-8646-FAE4-1990E2BEF4EB}"/>
          </ac:cxnSpMkLst>
        </pc:cxnChg>
        <pc:cxnChg chg="mod">
          <ac:chgData name="DeHart, Stephanie" userId="69486e51-f5a3-47fa-a1e8-d600d3da159f" providerId="ADAL" clId="{63A4DDB8-F3DC-4A47-93E2-5B6427D6DC62}" dt="2025-05-22T02:07:22.814" v="1270" actId="2711"/>
          <ac:cxnSpMkLst>
            <pc:docMk/>
            <pc:sldMk cId="3620004802" sldId="346"/>
            <ac:cxnSpMk id="25" creationId="{688663FB-C9D1-CB1D-3549-0578E1D519BD}"/>
          </ac:cxnSpMkLst>
        </pc:cxnChg>
        <pc:cxnChg chg="mod">
          <ac:chgData name="DeHart, Stephanie" userId="69486e51-f5a3-47fa-a1e8-d600d3da159f" providerId="ADAL" clId="{63A4DDB8-F3DC-4A47-93E2-5B6427D6DC62}" dt="2025-05-22T02:07:22.814" v="1270" actId="2711"/>
          <ac:cxnSpMkLst>
            <pc:docMk/>
            <pc:sldMk cId="3620004802" sldId="346"/>
            <ac:cxnSpMk id="129" creationId="{9040FBD0-FF32-2E65-A61B-5D20AD18A8A0}"/>
          </ac:cxnSpMkLst>
        </pc:cxnChg>
        <pc:cxnChg chg="mod">
          <ac:chgData name="DeHart, Stephanie" userId="69486e51-f5a3-47fa-a1e8-d600d3da159f" providerId="ADAL" clId="{63A4DDB8-F3DC-4A47-93E2-5B6427D6DC62}" dt="2025-05-22T02:07:22.814" v="1270" actId="2711"/>
          <ac:cxnSpMkLst>
            <pc:docMk/>
            <pc:sldMk cId="3620004802" sldId="346"/>
            <ac:cxnSpMk id="133" creationId="{47A5C853-50E7-5FFC-5C93-FAC03C45B68A}"/>
          </ac:cxnSpMkLst>
        </pc:cxnChg>
        <pc:cxnChg chg="mod">
          <ac:chgData name="DeHart, Stephanie" userId="69486e51-f5a3-47fa-a1e8-d600d3da159f" providerId="ADAL" clId="{63A4DDB8-F3DC-4A47-93E2-5B6427D6DC62}" dt="2025-05-22T02:07:22.814" v="1270" actId="2711"/>
          <ac:cxnSpMkLst>
            <pc:docMk/>
            <pc:sldMk cId="3620004802" sldId="346"/>
            <ac:cxnSpMk id="136" creationId="{047037D3-CE04-900E-8C9D-522B0DECF52F}"/>
          </ac:cxnSpMkLst>
        </pc:cxnChg>
        <pc:cxnChg chg="mod">
          <ac:chgData name="DeHart, Stephanie" userId="69486e51-f5a3-47fa-a1e8-d600d3da159f" providerId="ADAL" clId="{63A4DDB8-F3DC-4A47-93E2-5B6427D6DC62}" dt="2025-05-22T02:07:22.814" v="1270" actId="2711"/>
          <ac:cxnSpMkLst>
            <pc:docMk/>
            <pc:sldMk cId="3620004802" sldId="346"/>
            <ac:cxnSpMk id="138" creationId="{89E80DFD-6A97-DA97-DB39-7E503C7B66B0}"/>
          </ac:cxnSpMkLst>
        </pc:cxnChg>
        <pc:cxnChg chg="mod">
          <ac:chgData name="DeHart, Stephanie" userId="69486e51-f5a3-47fa-a1e8-d600d3da159f" providerId="ADAL" clId="{63A4DDB8-F3DC-4A47-93E2-5B6427D6DC62}" dt="2025-05-22T02:07:22.814" v="1270" actId="2711"/>
          <ac:cxnSpMkLst>
            <pc:docMk/>
            <pc:sldMk cId="3620004802" sldId="346"/>
            <ac:cxnSpMk id="145" creationId="{BA589A5F-E71A-3440-27F0-04417033811E}"/>
          </ac:cxnSpMkLst>
        </pc:cxnChg>
        <pc:cxnChg chg="mod">
          <ac:chgData name="DeHart, Stephanie" userId="69486e51-f5a3-47fa-a1e8-d600d3da159f" providerId="ADAL" clId="{63A4DDB8-F3DC-4A47-93E2-5B6427D6DC62}" dt="2025-05-22T02:07:22.814" v="1270" actId="2711"/>
          <ac:cxnSpMkLst>
            <pc:docMk/>
            <pc:sldMk cId="3620004802" sldId="346"/>
            <ac:cxnSpMk id="150" creationId="{497780C3-6493-537E-154C-4E1B976A5166}"/>
          </ac:cxnSpMkLst>
        </pc:cxnChg>
      </pc:sldChg>
      <pc:sldChg chg="delSp modSp mod delAnim chgLayout">
        <pc:chgData name="DeHart, Stephanie" userId="69486e51-f5a3-47fa-a1e8-d600d3da159f" providerId="ADAL" clId="{63A4DDB8-F3DC-4A47-93E2-5B6427D6DC62}" dt="2025-05-23T02:59:45.906" v="2345" actId="478"/>
        <pc:sldMkLst>
          <pc:docMk/>
          <pc:sldMk cId="9230410" sldId="347"/>
        </pc:sldMkLst>
        <pc:spChg chg="del">
          <ac:chgData name="DeHart, Stephanie" userId="69486e51-f5a3-47fa-a1e8-d600d3da159f" providerId="ADAL" clId="{63A4DDB8-F3DC-4A47-93E2-5B6427D6DC62}" dt="2025-05-23T02:59:45.906" v="2345" actId="478"/>
          <ac:spMkLst>
            <pc:docMk/>
            <pc:sldMk cId="9230410" sldId="347"/>
            <ac:spMk id="6" creationId="{44A49C34-A5C7-76C2-7DB8-A0C732814308}"/>
          </ac:spMkLst>
        </pc:spChg>
        <pc:spChg chg="mod">
          <ac:chgData name="DeHart, Stephanie" userId="69486e51-f5a3-47fa-a1e8-d600d3da159f" providerId="ADAL" clId="{63A4DDB8-F3DC-4A47-93E2-5B6427D6DC62}" dt="2025-05-22T02:09:30.301" v="1345" actId="2711"/>
          <ac:spMkLst>
            <pc:docMk/>
            <pc:sldMk cId="9230410" sldId="347"/>
            <ac:spMk id="26" creationId="{A5BA54ED-47CA-823C-6004-63651A414DE6}"/>
          </ac:spMkLst>
        </pc:spChg>
        <pc:spChg chg="del">
          <ac:chgData name="DeHart, Stephanie" userId="69486e51-f5a3-47fa-a1e8-d600d3da159f" providerId="ADAL" clId="{63A4DDB8-F3DC-4A47-93E2-5B6427D6DC62}" dt="2025-05-22T02:09:20.220" v="1342" actId="478"/>
          <ac:spMkLst>
            <pc:docMk/>
            <pc:sldMk cId="9230410" sldId="347"/>
            <ac:spMk id="28" creationId="{39BDA572-7D86-D7C5-3C0D-F2E8F73A595F}"/>
          </ac:spMkLst>
        </pc:spChg>
        <pc:spChg chg="mod">
          <ac:chgData name="DeHart, Stephanie" userId="69486e51-f5a3-47fa-a1e8-d600d3da159f" providerId="ADAL" clId="{63A4DDB8-F3DC-4A47-93E2-5B6427D6DC62}" dt="2025-05-22T02:09:54.387" v="1347" actId="1582"/>
          <ac:spMkLst>
            <pc:docMk/>
            <pc:sldMk cId="9230410" sldId="347"/>
            <ac:spMk id="137" creationId="{3A61D060-C055-8D60-E9DA-2EEEBEC2AC9B}"/>
          </ac:spMkLst>
        </pc:spChg>
        <pc:spChg chg="mod ord">
          <ac:chgData name="DeHart, Stephanie" userId="69486e51-f5a3-47fa-a1e8-d600d3da159f" providerId="ADAL" clId="{63A4DDB8-F3DC-4A47-93E2-5B6427D6DC62}" dt="2025-05-22T02:14:32.520" v="1502" actId="403"/>
          <ac:spMkLst>
            <pc:docMk/>
            <pc:sldMk cId="9230410" sldId="347"/>
            <ac:spMk id="158" creationId="{AFB5062C-6B0D-7C76-62FB-78635F66BD56}"/>
          </ac:spMkLst>
        </pc:spChg>
      </pc:sldChg>
      <pc:sldChg chg="delSp modSp mod delAnim chgLayout">
        <pc:chgData name="DeHart, Stephanie" userId="69486e51-f5a3-47fa-a1e8-d600d3da159f" providerId="ADAL" clId="{63A4DDB8-F3DC-4A47-93E2-5B6427D6DC62}" dt="2025-05-23T02:59:59.071" v="2346" actId="478"/>
        <pc:sldMkLst>
          <pc:docMk/>
          <pc:sldMk cId="1897838150" sldId="348"/>
        </pc:sldMkLst>
        <pc:spChg chg="del">
          <ac:chgData name="DeHart, Stephanie" userId="69486e51-f5a3-47fa-a1e8-d600d3da159f" providerId="ADAL" clId="{63A4DDB8-F3DC-4A47-93E2-5B6427D6DC62}" dt="2025-05-23T02:59:59.071" v="2346" actId="478"/>
          <ac:spMkLst>
            <pc:docMk/>
            <pc:sldMk cId="1897838150" sldId="348"/>
            <ac:spMk id="6" creationId="{8475E719-3823-919E-E3AD-5CD7006E86E3}"/>
          </ac:spMkLst>
        </pc:spChg>
        <pc:spChg chg="del">
          <ac:chgData name="DeHart, Stephanie" userId="69486e51-f5a3-47fa-a1e8-d600d3da159f" providerId="ADAL" clId="{63A4DDB8-F3DC-4A47-93E2-5B6427D6DC62}" dt="2025-05-22T02:10:45.552" v="1384" actId="478"/>
          <ac:spMkLst>
            <pc:docMk/>
            <pc:sldMk cId="1897838150" sldId="348"/>
            <ac:spMk id="10" creationId="{365997E1-FB78-CEBE-2965-2FFEE26BF2FB}"/>
          </ac:spMkLst>
        </pc:spChg>
        <pc:spChg chg="mod">
          <ac:chgData name="DeHart, Stephanie" userId="69486e51-f5a3-47fa-a1e8-d600d3da159f" providerId="ADAL" clId="{63A4DDB8-F3DC-4A47-93E2-5B6427D6DC62}" dt="2025-05-22T02:10:49.127" v="1385" actId="2711"/>
          <ac:spMkLst>
            <pc:docMk/>
            <pc:sldMk cId="1897838150" sldId="348"/>
            <ac:spMk id="26" creationId="{FBC9CA29-855D-B718-D905-5B02E8387C99}"/>
          </ac:spMkLst>
        </pc:spChg>
        <pc:spChg chg="mod">
          <ac:chgData name="DeHart, Stephanie" userId="69486e51-f5a3-47fa-a1e8-d600d3da159f" providerId="ADAL" clId="{63A4DDB8-F3DC-4A47-93E2-5B6427D6DC62}" dt="2025-05-22T02:14:55.335" v="1503" actId="1582"/>
          <ac:spMkLst>
            <pc:docMk/>
            <pc:sldMk cId="1897838150" sldId="348"/>
            <ac:spMk id="28" creationId="{D7A72F0B-4256-CA29-9E6E-8B5B4541D07B}"/>
          </ac:spMkLst>
        </pc:spChg>
        <pc:spChg chg="mod ord">
          <ac:chgData name="DeHart, Stephanie" userId="69486e51-f5a3-47fa-a1e8-d600d3da159f" providerId="ADAL" clId="{63A4DDB8-F3DC-4A47-93E2-5B6427D6DC62}" dt="2025-05-22T02:10:41.295" v="1383" actId="313"/>
          <ac:spMkLst>
            <pc:docMk/>
            <pc:sldMk cId="1897838150" sldId="348"/>
            <ac:spMk id="158" creationId="{FF3F5A51-50A0-991B-2869-1CBAF332C028}"/>
          </ac:spMkLst>
        </pc:spChg>
      </pc:sldChg>
      <pc:sldChg chg="delSp modSp mod chgLayout">
        <pc:chgData name="DeHart, Stephanie" userId="69486e51-f5a3-47fa-a1e8-d600d3da159f" providerId="ADAL" clId="{63A4DDB8-F3DC-4A47-93E2-5B6427D6DC62}" dt="2025-05-23T03:00:10.576" v="2348" actId="478"/>
        <pc:sldMkLst>
          <pc:docMk/>
          <pc:sldMk cId="2940731589" sldId="349"/>
        </pc:sldMkLst>
        <pc:spChg chg="del">
          <ac:chgData name="DeHart, Stephanie" userId="69486e51-f5a3-47fa-a1e8-d600d3da159f" providerId="ADAL" clId="{63A4DDB8-F3DC-4A47-93E2-5B6427D6DC62}" dt="2025-05-23T03:00:10.576" v="2348" actId="478"/>
          <ac:spMkLst>
            <pc:docMk/>
            <pc:sldMk cId="2940731589" sldId="349"/>
            <ac:spMk id="6" creationId="{02A6E9C7-9B3F-D697-0336-066DB7238B79}"/>
          </ac:spMkLst>
        </pc:spChg>
        <pc:spChg chg="mod ord">
          <ac:chgData name="DeHart, Stephanie" userId="69486e51-f5a3-47fa-a1e8-d600d3da159f" providerId="ADAL" clId="{63A4DDB8-F3DC-4A47-93E2-5B6427D6DC62}" dt="2025-05-22T02:14:13.361" v="1500" actId="403"/>
          <ac:spMkLst>
            <pc:docMk/>
            <pc:sldMk cId="2940731589" sldId="349"/>
            <ac:spMk id="158" creationId="{71C05577-4FD6-C5A2-5B92-8F3D0FE7C876}"/>
          </ac:spMkLst>
        </pc:spChg>
      </pc:sldChg>
      <pc:sldChg chg="delSp modSp mod chgLayout">
        <pc:chgData name="DeHart, Stephanie" userId="69486e51-f5a3-47fa-a1e8-d600d3da159f" providerId="ADAL" clId="{63A4DDB8-F3DC-4A47-93E2-5B6427D6DC62}" dt="2025-05-23T03:00:05.133" v="2347" actId="478"/>
        <pc:sldMkLst>
          <pc:docMk/>
          <pc:sldMk cId="475707471" sldId="350"/>
        </pc:sldMkLst>
        <pc:spChg chg="del">
          <ac:chgData name="DeHart, Stephanie" userId="69486e51-f5a3-47fa-a1e8-d600d3da159f" providerId="ADAL" clId="{63A4DDB8-F3DC-4A47-93E2-5B6427D6DC62}" dt="2025-05-23T03:00:05.133" v="2347" actId="478"/>
          <ac:spMkLst>
            <pc:docMk/>
            <pc:sldMk cId="475707471" sldId="350"/>
            <ac:spMk id="6" creationId="{7ACCC13C-7F56-B420-D48A-A53F86411E9F}"/>
          </ac:spMkLst>
        </pc:spChg>
        <pc:spChg chg="mod">
          <ac:chgData name="DeHart, Stephanie" userId="69486e51-f5a3-47fa-a1e8-d600d3da159f" providerId="ADAL" clId="{63A4DDB8-F3DC-4A47-93E2-5B6427D6DC62}" dt="2025-05-22T02:12:43.275" v="1467" actId="113"/>
          <ac:spMkLst>
            <pc:docMk/>
            <pc:sldMk cId="475707471" sldId="350"/>
            <ac:spMk id="20" creationId="{ACF459A0-CAB4-1DCB-263C-16CABBBD84EF}"/>
          </ac:spMkLst>
        </pc:spChg>
        <pc:spChg chg="mod">
          <ac:chgData name="DeHart, Stephanie" userId="69486e51-f5a3-47fa-a1e8-d600d3da159f" providerId="ADAL" clId="{63A4DDB8-F3DC-4A47-93E2-5B6427D6DC62}" dt="2025-05-22T02:12:38.778" v="1466" actId="113"/>
          <ac:spMkLst>
            <pc:docMk/>
            <pc:sldMk cId="475707471" sldId="350"/>
            <ac:spMk id="22" creationId="{90CD5297-88C1-19C7-4490-1349A9F9AE8A}"/>
          </ac:spMkLst>
        </pc:spChg>
        <pc:spChg chg="mod">
          <ac:chgData name="DeHart, Stephanie" userId="69486e51-f5a3-47fa-a1e8-d600d3da159f" providerId="ADAL" clId="{63A4DDB8-F3DC-4A47-93E2-5B6427D6DC62}" dt="2025-05-22T02:12:47.199" v="1468" actId="113"/>
          <ac:spMkLst>
            <pc:docMk/>
            <pc:sldMk cId="475707471" sldId="350"/>
            <ac:spMk id="23" creationId="{5BC0F746-84CE-6BE0-F28C-1FE93CF97079}"/>
          </ac:spMkLst>
        </pc:spChg>
        <pc:spChg chg="mod">
          <ac:chgData name="DeHart, Stephanie" userId="69486e51-f5a3-47fa-a1e8-d600d3da159f" providerId="ADAL" clId="{63A4DDB8-F3DC-4A47-93E2-5B6427D6DC62}" dt="2025-05-22T02:12:36.297" v="1465" actId="113"/>
          <ac:spMkLst>
            <pc:docMk/>
            <pc:sldMk cId="475707471" sldId="350"/>
            <ac:spMk id="24" creationId="{DB3224D0-03D8-35AB-6C75-50E420C89357}"/>
          </ac:spMkLst>
        </pc:spChg>
        <pc:spChg chg="mod">
          <ac:chgData name="DeHart, Stephanie" userId="69486e51-f5a3-47fa-a1e8-d600d3da159f" providerId="ADAL" clId="{63A4DDB8-F3DC-4A47-93E2-5B6427D6DC62}" dt="2025-05-22T02:12:03.941" v="1459" actId="2711"/>
          <ac:spMkLst>
            <pc:docMk/>
            <pc:sldMk cId="475707471" sldId="350"/>
            <ac:spMk id="25" creationId="{416626D4-C9CC-A50B-4457-2B0B0B995B0A}"/>
          </ac:spMkLst>
        </pc:spChg>
        <pc:spChg chg="mod ord">
          <ac:chgData name="DeHart, Stephanie" userId="69486e51-f5a3-47fa-a1e8-d600d3da159f" providerId="ADAL" clId="{63A4DDB8-F3DC-4A47-93E2-5B6427D6DC62}" dt="2025-05-22T02:11:53.363" v="1458" actId="20577"/>
          <ac:spMkLst>
            <pc:docMk/>
            <pc:sldMk cId="475707471" sldId="350"/>
            <ac:spMk id="158" creationId="{5805C5D5-7397-AF13-1FB1-A1B16C1C2097}"/>
          </ac:spMkLst>
        </pc:spChg>
        <pc:grpChg chg="mod">
          <ac:chgData name="DeHart, Stephanie" userId="69486e51-f5a3-47fa-a1e8-d600d3da159f" providerId="ADAL" clId="{63A4DDB8-F3DC-4A47-93E2-5B6427D6DC62}" dt="2025-05-22T02:12:03.941" v="1459" actId="2711"/>
          <ac:grpSpMkLst>
            <pc:docMk/>
            <pc:sldMk cId="475707471" sldId="350"/>
            <ac:grpSpMk id="9" creationId="{3546213F-7ED7-A699-AAB0-D4262E7822A2}"/>
          </ac:grpSpMkLst>
        </pc:grpChg>
        <pc:picChg chg="mod">
          <ac:chgData name="DeHart, Stephanie" userId="69486e51-f5a3-47fa-a1e8-d600d3da159f" providerId="ADAL" clId="{63A4DDB8-F3DC-4A47-93E2-5B6427D6DC62}" dt="2025-05-22T02:12:03.941" v="1459" actId="2711"/>
          <ac:picMkLst>
            <pc:docMk/>
            <pc:sldMk cId="475707471" sldId="350"/>
            <ac:picMk id="11" creationId="{DF331C6A-F4FB-7C1E-96B5-A5042E94C77C}"/>
          </ac:picMkLst>
        </pc:picChg>
        <pc:picChg chg="mod">
          <ac:chgData name="DeHart, Stephanie" userId="69486e51-f5a3-47fa-a1e8-d600d3da159f" providerId="ADAL" clId="{63A4DDB8-F3DC-4A47-93E2-5B6427D6DC62}" dt="2025-05-22T02:12:03.941" v="1459" actId="2711"/>
          <ac:picMkLst>
            <pc:docMk/>
            <pc:sldMk cId="475707471" sldId="350"/>
            <ac:picMk id="14" creationId="{D6982759-1FCF-802D-5FC2-66690F78A653}"/>
          </ac:picMkLst>
        </pc:picChg>
      </pc:sldChg>
      <pc:sldChg chg="modSp new mod modNotesTx">
        <pc:chgData name="DeHart, Stephanie" userId="69486e51-f5a3-47fa-a1e8-d600d3da159f" providerId="ADAL" clId="{63A4DDB8-F3DC-4A47-93E2-5B6427D6DC62}" dt="2025-05-22T01:29:14.241" v="472"/>
        <pc:sldMkLst>
          <pc:docMk/>
          <pc:sldMk cId="1640890637" sldId="351"/>
        </pc:sldMkLst>
        <pc:spChg chg="mod">
          <ac:chgData name="DeHart, Stephanie" userId="69486e51-f5a3-47fa-a1e8-d600d3da159f" providerId="ADAL" clId="{63A4DDB8-F3DC-4A47-93E2-5B6427D6DC62}" dt="2025-05-22T01:28:48.526" v="471" actId="20577"/>
          <ac:spMkLst>
            <pc:docMk/>
            <pc:sldMk cId="1640890637" sldId="351"/>
            <ac:spMk id="2" creationId="{09D65198-2667-4F09-BC7B-8FC0E18DD5CD}"/>
          </ac:spMkLst>
        </pc:spChg>
      </pc:sldChg>
      <pc:sldChg chg="modSp new mod">
        <pc:chgData name="DeHart, Stephanie" userId="69486e51-f5a3-47fa-a1e8-d600d3da159f" providerId="ADAL" clId="{63A4DDB8-F3DC-4A47-93E2-5B6427D6DC62}" dt="2025-05-22T01:17:25.854" v="241" actId="20577"/>
        <pc:sldMkLst>
          <pc:docMk/>
          <pc:sldMk cId="2775132639" sldId="352"/>
        </pc:sldMkLst>
        <pc:spChg chg="mod">
          <ac:chgData name="DeHart, Stephanie" userId="69486e51-f5a3-47fa-a1e8-d600d3da159f" providerId="ADAL" clId="{63A4DDB8-F3DC-4A47-93E2-5B6427D6DC62}" dt="2025-05-22T01:17:25.854" v="241" actId="20577"/>
          <ac:spMkLst>
            <pc:docMk/>
            <pc:sldMk cId="2775132639" sldId="352"/>
            <ac:spMk id="3" creationId="{44B43105-BE23-464D-8657-0F719ADB80BA}"/>
          </ac:spMkLst>
        </pc:spChg>
      </pc:sldChg>
      <pc:sldChg chg="modSp new mod">
        <pc:chgData name="DeHart, Stephanie" userId="69486e51-f5a3-47fa-a1e8-d600d3da159f" providerId="ADAL" clId="{63A4DDB8-F3DC-4A47-93E2-5B6427D6DC62}" dt="2025-05-22T01:17:35.100" v="245" actId="20577"/>
        <pc:sldMkLst>
          <pc:docMk/>
          <pc:sldMk cId="3495327381" sldId="353"/>
        </pc:sldMkLst>
        <pc:spChg chg="mod">
          <ac:chgData name="DeHart, Stephanie" userId="69486e51-f5a3-47fa-a1e8-d600d3da159f" providerId="ADAL" clId="{63A4DDB8-F3DC-4A47-93E2-5B6427D6DC62}" dt="2025-05-22T01:17:35.100" v="245" actId="20577"/>
          <ac:spMkLst>
            <pc:docMk/>
            <pc:sldMk cId="3495327381" sldId="353"/>
            <ac:spMk id="3" creationId="{99C62400-82B0-46F1-BD10-BABC2B3DDEC2}"/>
          </ac:spMkLst>
        </pc:spChg>
      </pc:sldChg>
      <pc:sldChg chg="modSp new mod">
        <pc:chgData name="DeHart, Stephanie" userId="69486e51-f5a3-47fa-a1e8-d600d3da159f" providerId="ADAL" clId="{63A4DDB8-F3DC-4A47-93E2-5B6427D6DC62}" dt="2025-05-22T01:17:46.097" v="249" actId="20577"/>
        <pc:sldMkLst>
          <pc:docMk/>
          <pc:sldMk cId="2298432632" sldId="354"/>
        </pc:sldMkLst>
        <pc:spChg chg="mod">
          <ac:chgData name="DeHart, Stephanie" userId="69486e51-f5a3-47fa-a1e8-d600d3da159f" providerId="ADAL" clId="{63A4DDB8-F3DC-4A47-93E2-5B6427D6DC62}" dt="2025-05-22T01:17:46.097" v="249" actId="20577"/>
          <ac:spMkLst>
            <pc:docMk/>
            <pc:sldMk cId="2298432632" sldId="354"/>
            <ac:spMk id="3" creationId="{6E87440F-F2AF-48C7-867A-3450E27F146C}"/>
          </ac:spMkLst>
        </pc:spChg>
      </pc:sldChg>
      <pc:sldChg chg="modSp new mod">
        <pc:chgData name="DeHart, Stephanie" userId="69486e51-f5a3-47fa-a1e8-d600d3da159f" providerId="ADAL" clId="{63A4DDB8-F3DC-4A47-93E2-5B6427D6DC62}" dt="2025-05-22T01:17:58.240" v="253" actId="20577"/>
        <pc:sldMkLst>
          <pc:docMk/>
          <pc:sldMk cId="402493790" sldId="355"/>
        </pc:sldMkLst>
        <pc:spChg chg="mod">
          <ac:chgData name="DeHart, Stephanie" userId="69486e51-f5a3-47fa-a1e8-d600d3da159f" providerId="ADAL" clId="{63A4DDB8-F3DC-4A47-93E2-5B6427D6DC62}" dt="2025-05-22T01:17:58.240" v="253" actId="20577"/>
          <ac:spMkLst>
            <pc:docMk/>
            <pc:sldMk cId="402493790" sldId="355"/>
            <ac:spMk id="3" creationId="{9BBCD3AC-90B3-41AB-B603-C07CCE6382D4}"/>
          </ac:spMkLst>
        </pc:spChg>
      </pc:sldChg>
      <pc:sldChg chg="modSp new mod">
        <pc:chgData name="DeHart, Stephanie" userId="69486e51-f5a3-47fa-a1e8-d600d3da159f" providerId="ADAL" clId="{63A4DDB8-F3DC-4A47-93E2-5B6427D6DC62}" dt="2025-05-22T01:18:07.812" v="257" actId="20577"/>
        <pc:sldMkLst>
          <pc:docMk/>
          <pc:sldMk cId="1348416154" sldId="356"/>
        </pc:sldMkLst>
        <pc:spChg chg="mod">
          <ac:chgData name="DeHart, Stephanie" userId="69486e51-f5a3-47fa-a1e8-d600d3da159f" providerId="ADAL" clId="{63A4DDB8-F3DC-4A47-93E2-5B6427D6DC62}" dt="2025-05-22T01:18:07.812" v="257" actId="20577"/>
          <ac:spMkLst>
            <pc:docMk/>
            <pc:sldMk cId="1348416154" sldId="356"/>
            <ac:spMk id="3" creationId="{BF88CBB9-932C-4861-9560-295E46F1D65D}"/>
          </ac:spMkLst>
        </pc:spChg>
      </pc:sldChg>
      <pc:sldChg chg="modSp new mod">
        <pc:chgData name="DeHart, Stephanie" userId="69486e51-f5a3-47fa-a1e8-d600d3da159f" providerId="ADAL" clId="{63A4DDB8-F3DC-4A47-93E2-5B6427D6DC62}" dt="2025-05-22T01:18:18.614" v="261" actId="20577"/>
        <pc:sldMkLst>
          <pc:docMk/>
          <pc:sldMk cId="1767398263" sldId="357"/>
        </pc:sldMkLst>
        <pc:spChg chg="mod">
          <ac:chgData name="DeHart, Stephanie" userId="69486e51-f5a3-47fa-a1e8-d600d3da159f" providerId="ADAL" clId="{63A4DDB8-F3DC-4A47-93E2-5B6427D6DC62}" dt="2025-05-22T01:18:18.614" v="261" actId="20577"/>
          <ac:spMkLst>
            <pc:docMk/>
            <pc:sldMk cId="1767398263" sldId="357"/>
            <ac:spMk id="3" creationId="{6773ADA7-76DB-40F6-9EF0-CAA3F3CE749D}"/>
          </ac:spMkLst>
        </pc:spChg>
      </pc:sldChg>
      <pc:sldChg chg="modSp new mod">
        <pc:chgData name="DeHart, Stephanie" userId="69486e51-f5a3-47fa-a1e8-d600d3da159f" providerId="ADAL" clId="{63A4DDB8-F3DC-4A47-93E2-5B6427D6DC62}" dt="2025-05-22T01:25:28.236" v="273" actId="20577"/>
        <pc:sldMkLst>
          <pc:docMk/>
          <pc:sldMk cId="2032538294" sldId="358"/>
        </pc:sldMkLst>
        <pc:spChg chg="mod">
          <ac:chgData name="DeHart, Stephanie" userId="69486e51-f5a3-47fa-a1e8-d600d3da159f" providerId="ADAL" clId="{63A4DDB8-F3DC-4A47-93E2-5B6427D6DC62}" dt="2025-05-22T01:25:19.337" v="267"/>
          <ac:spMkLst>
            <pc:docMk/>
            <pc:sldMk cId="2032538294" sldId="358"/>
            <ac:spMk id="2" creationId="{F71F5CFF-DD00-4B10-B52F-70CF55F8DA8F}"/>
          </ac:spMkLst>
        </pc:spChg>
        <pc:spChg chg="mod">
          <ac:chgData name="DeHart, Stephanie" userId="69486e51-f5a3-47fa-a1e8-d600d3da159f" providerId="ADAL" clId="{63A4DDB8-F3DC-4A47-93E2-5B6427D6DC62}" dt="2025-05-22T01:25:28.236" v="273" actId="20577"/>
          <ac:spMkLst>
            <pc:docMk/>
            <pc:sldMk cId="2032538294" sldId="358"/>
            <ac:spMk id="3" creationId="{5D9E31A8-1B21-4FF6-97C5-4C12A8A300E6}"/>
          </ac:spMkLst>
        </pc:spChg>
      </pc:sldChg>
      <pc:sldChg chg="modSp add mod">
        <pc:chgData name="DeHart, Stephanie" userId="69486e51-f5a3-47fa-a1e8-d600d3da159f" providerId="ADAL" clId="{63A4DDB8-F3DC-4A47-93E2-5B6427D6DC62}" dt="2025-05-22T01:25:42.221" v="279" actId="20577"/>
        <pc:sldMkLst>
          <pc:docMk/>
          <pc:sldMk cId="1447515174" sldId="359"/>
        </pc:sldMkLst>
        <pc:spChg chg="mod">
          <ac:chgData name="DeHart, Stephanie" userId="69486e51-f5a3-47fa-a1e8-d600d3da159f" providerId="ADAL" clId="{63A4DDB8-F3DC-4A47-93E2-5B6427D6DC62}" dt="2025-05-22T01:25:42.221" v="279" actId="20577"/>
          <ac:spMkLst>
            <pc:docMk/>
            <pc:sldMk cId="1447515174" sldId="359"/>
            <ac:spMk id="2" creationId="{F71F5CFF-DD00-4B10-B52F-70CF55F8DA8F}"/>
          </ac:spMkLst>
        </pc:spChg>
      </pc:sldChg>
      <pc:sldChg chg="modSp del mod modNotesTx">
        <pc:chgData name="DeHart, Stephanie" userId="69486e51-f5a3-47fa-a1e8-d600d3da159f" providerId="ADAL" clId="{63A4DDB8-F3DC-4A47-93E2-5B6427D6DC62}" dt="2025-05-22T01:32:09.073" v="581" actId="47"/>
        <pc:sldMkLst>
          <pc:docMk/>
          <pc:sldMk cId="4022730010" sldId="361"/>
        </pc:sldMkLst>
        <pc:spChg chg="mod">
          <ac:chgData name="DeHart, Stephanie" userId="69486e51-f5a3-47fa-a1e8-d600d3da159f" providerId="ADAL" clId="{63A4DDB8-F3DC-4A47-93E2-5B6427D6DC62}" dt="2025-05-22T01:31:39.126" v="579" actId="20577"/>
          <ac:spMkLst>
            <pc:docMk/>
            <pc:sldMk cId="4022730010" sldId="361"/>
            <ac:spMk id="3" creationId="{BCF5D2E3-1E6D-4F69-BA4C-C9E640C13756}"/>
          </ac:spMkLst>
        </pc:spChg>
      </pc:sldChg>
      <pc:sldChg chg="addSp modSp mod">
        <pc:chgData name="DeHart, Stephanie" userId="69486e51-f5a3-47fa-a1e8-d600d3da159f" providerId="ADAL" clId="{63A4DDB8-F3DC-4A47-93E2-5B6427D6DC62}" dt="2025-05-22T01:27:33.730" v="439" actId="207"/>
        <pc:sldMkLst>
          <pc:docMk/>
          <pc:sldMk cId="3029823682" sldId="407"/>
        </pc:sldMkLst>
        <pc:spChg chg="mod">
          <ac:chgData name="DeHart, Stephanie" userId="69486e51-f5a3-47fa-a1e8-d600d3da159f" providerId="ADAL" clId="{63A4DDB8-F3DC-4A47-93E2-5B6427D6DC62}" dt="2025-05-22T01:26:39.645" v="387" actId="1038"/>
          <ac:spMkLst>
            <pc:docMk/>
            <pc:sldMk cId="3029823682" sldId="407"/>
            <ac:spMk id="5" creationId="{90F64DC2-F630-406F-B914-C8F6580AA425}"/>
          </ac:spMkLst>
        </pc:spChg>
        <pc:spChg chg="add mod">
          <ac:chgData name="DeHart, Stephanie" userId="69486e51-f5a3-47fa-a1e8-d600d3da159f" providerId="ADAL" clId="{63A4DDB8-F3DC-4A47-93E2-5B6427D6DC62}" dt="2025-05-22T01:27:04.573" v="433" actId="1035"/>
          <ac:spMkLst>
            <pc:docMk/>
            <pc:sldMk cId="3029823682" sldId="407"/>
            <ac:spMk id="6" creationId="{A346A821-4F1B-4153-8905-D513A5B1598F}"/>
          </ac:spMkLst>
        </pc:spChg>
        <pc:graphicFrameChg chg="modGraphic">
          <ac:chgData name="DeHart, Stephanie" userId="69486e51-f5a3-47fa-a1e8-d600d3da159f" providerId="ADAL" clId="{63A4DDB8-F3DC-4A47-93E2-5B6427D6DC62}" dt="2025-05-22T01:27:33.730" v="439" actId="207"/>
          <ac:graphicFrameMkLst>
            <pc:docMk/>
            <pc:sldMk cId="3029823682" sldId="407"/>
            <ac:graphicFrameMk id="2" creationId="{5AF1CA60-CA40-4A45-BB02-3422D26D20E9}"/>
          </ac:graphicFrameMkLst>
        </pc:graphicFrameChg>
      </pc:sldChg>
      <pc:sldChg chg="modSp add del mod modNotesTx">
        <pc:chgData name="DeHart, Stephanie" userId="69486e51-f5a3-47fa-a1e8-d600d3da159f" providerId="ADAL" clId="{63A4DDB8-F3DC-4A47-93E2-5B6427D6DC62}" dt="2025-05-22T01:31:12.931" v="560"/>
        <pc:sldMkLst>
          <pc:docMk/>
          <pc:sldMk cId="2643515378" sldId="409"/>
        </pc:sldMkLst>
        <pc:spChg chg="mod">
          <ac:chgData name="DeHart, Stephanie" userId="69486e51-f5a3-47fa-a1e8-d600d3da159f" providerId="ADAL" clId="{63A4DDB8-F3DC-4A47-93E2-5B6427D6DC62}" dt="2025-05-22T01:30:56.231" v="558" actId="14100"/>
          <ac:spMkLst>
            <pc:docMk/>
            <pc:sldMk cId="2643515378" sldId="409"/>
            <ac:spMk id="3" creationId="{D1CFD232-1333-8EDE-5234-D1B30DFCE7A8}"/>
          </ac:spMkLst>
        </pc:spChg>
        <pc:spChg chg="mod">
          <ac:chgData name="DeHart, Stephanie" userId="69486e51-f5a3-47fa-a1e8-d600d3da159f" providerId="ADAL" clId="{63A4DDB8-F3DC-4A47-93E2-5B6427D6DC62}" dt="2025-05-22T01:30:24.750" v="556" actId="20577"/>
          <ac:spMkLst>
            <pc:docMk/>
            <pc:sldMk cId="2643515378" sldId="409"/>
            <ac:spMk id="4" creationId="{5CFF2BCC-8D03-408E-B2AA-6FEB488E3349}"/>
          </ac:spMkLst>
        </pc:spChg>
      </pc:sldChg>
      <pc:sldChg chg="modSp new mod ord">
        <pc:chgData name="DeHart, Stephanie" userId="69486e51-f5a3-47fa-a1e8-d600d3da159f" providerId="ADAL" clId="{63A4DDB8-F3DC-4A47-93E2-5B6427D6DC62}" dt="2025-05-22T01:37:43.608" v="731"/>
        <pc:sldMkLst>
          <pc:docMk/>
          <pc:sldMk cId="349996332" sldId="410"/>
        </pc:sldMkLst>
        <pc:spChg chg="mod">
          <ac:chgData name="DeHart, Stephanie" userId="69486e51-f5a3-47fa-a1e8-d600d3da159f" providerId="ADAL" clId="{63A4DDB8-F3DC-4A47-93E2-5B6427D6DC62}" dt="2025-05-22T01:37:36.060" v="729" actId="20577"/>
          <ac:spMkLst>
            <pc:docMk/>
            <pc:sldMk cId="349996332" sldId="410"/>
            <ac:spMk id="2" creationId="{C47545B8-0C89-442C-AC98-56A198A4513C}"/>
          </ac:spMkLst>
        </pc:spChg>
        <pc:spChg chg="mod">
          <ac:chgData name="DeHart, Stephanie" userId="69486e51-f5a3-47fa-a1e8-d600d3da159f" providerId="ADAL" clId="{63A4DDB8-F3DC-4A47-93E2-5B6427D6DC62}" dt="2025-05-22T01:34:31.805" v="593" actId="20577"/>
          <ac:spMkLst>
            <pc:docMk/>
            <pc:sldMk cId="349996332" sldId="410"/>
            <ac:spMk id="3" creationId="{ED688FCC-6952-404A-AC48-43D639E4B4FB}"/>
          </ac:spMkLst>
        </pc:spChg>
      </pc:sldChg>
      <pc:sldChg chg="modSp new mod modNotesTx">
        <pc:chgData name="DeHart, Stephanie" userId="69486e51-f5a3-47fa-a1e8-d600d3da159f" providerId="ADAL" clId="{63A4DDB8-F3DC-4A47-93E2-5B6427D6DC62}" dt="2025-05-22T01:37:13.012" v="687" actId="20577"/>
        <pc:sldMkLst>
          <pc:docMk/>
          <pc:sldMk cId="1488397683" sldId="411"/>
        </pc:sldMkLst>
        <pc:spChg chg="mod">
          <ac:chgData name="DeHart, Stephanie" userId="69486e51-f5a3-47fa-a1e8-d600d3da159f" providerId="ADAL" clId="{63A4DDB8-F3DC-4A47-93E2-5B6427D6DC62}" dt="2025-05-22T01:37:13.012" v="687" actId="20577"/>
          <ac:spMkLst>
            <pc:docMk/>
            <pc:sldMk cId="1488397683" sldId="411"/>
            <ac:spMk id="2" creationId="{3AF910B8-C938-4F4B-A0A9-F5DF0C955904}"/>
          </ac:spMkLst>
        </pc:spChg>
        <pc:spChg chg="mod">
          <ac:chgData name="DeHart, Stephanie" userId="69486e51-f5a3-47fa-a1e8-d600d3da159f" providerId="ADAL" clId="{63A4DDB8-F3DC-4A47-93E2-5B6427D6DC62}" dt="2025-05-22T01:36:22.012" v="625" actId="20577"/>
          <ac:spMkLst>
            <pc:docMk/>
            <pc:sldMk cId="1488397683" sldId="411"/>
            <ac:spMk id="3" creationId="{D8D5E8C0-3E59-4ED6-A93D-B214BD8AB344}"/>
          </ac:spMkLst>
        </pc:spChg>
      </pc:sldChg>
      <pc:sldChg chg="addSp delSp modSp new mod modNotesTx">
        <pc:chgData name="DeHart, Stephanie" userId="69486e51-f5a3-47fa-a1e8-d600d3da159f" providerId="ADAL" clId="{63A4DDB8-F3DC-4A47-93E2-5B6427D6DC62}" dt="2025-05-22T01:41:21.119" v="769"/>
        <pc:sldMkLst>
          <pc:docMk/>
          <pc:sldMk cId="1123913074" sldId="412"/>
        </pc:sldMkLst>
        <pc:spChg chg="mod">
          <ac:chgData name="DeHart, Stephanie" userId="69486e51-f5a3-47fa-a1e8-d600d3da159f" providerId="ADAL" clId="{63A4DDB8-F3DC-4A47-93E2-5B6427D6DC62}" dt="2025-05-22T01:40:24.873" v="743" actId="20577"/>
          <ac:spMkLst>
            <pc:docMk/>
            <pc:sldMk cId="1123913074" sldId="412"/>
            <ac:spMk id="2" creationId="{97EF7B97-4E7F-40CF-9E74-08C1FF9B9597}"/>
          </ac:spMkLst>
        </pc:spChg>
        <pc:spChg chg="add del">
          <ac:chgData name="DeHart, Stephanie" userId="69486e51-f5a3-47fa-a1e8-d600d3da159f" providerId="ADAL" clId="{63A4DDB8-F3DC-4A47-93E2-5B6427D6DC62}" dt="2025-05-22T01:40:18.404" v="740" actId="22"/>
          <ac:spMkLst>
            <pc:docMk/>
            <pc:sldMk cId="1123913074" sldId="412"/>
            <ac:spMk id="6" creationId="{BC0F4323-E7D8-45B6-9638-BC609364D13A}"/>
          </ac:spMkLst>
        </pc:spChg>
        <pc:spChg chg="add mod">
          <ac:chgData name="DeHart, Stephanie" userId="69486e51-f5a3-47fa-a1e8-d600d3da159f" providerId="ADAL" clId="{63A4DDB8-F3DC-4A47-93E2-5B6427D6DC62}" dt="2025-05-22T01:41:00.322" v="768" actId="2711"/>
          <ac:spMkLst>
            <pc:docMk/>
            <pc:sldMk cId="1123913074" sldId="412"/>
            <ac:spMk id="8" creationId="{2A7C70D3-F7FC-4F7D-925A-C76F7CECDF67}"/>
          </ac:spMkLst>
        </pc:spChg>
        <pc:spChg chg="add mod">
          <ac:chgData name="DeHart, Stephanie" userId="69486e51-f5a3-47fa-a1e8-d600d3da159f" providerId="ADAL" clId="{63A4DDB8-F3DC-4A47-93E2-5B6427D6DC62}" dt="2025-05-22T01:41:00.322" v="768" actId="2711"/>
          <ac:spMkLst>
            <pc:docMk/>
            <pc:sldMk cId="1123913074" sldId="412"/>
            <ac:spMk id="10" creationId="{4304A229-F863-4A55-A037-15662B36BD8F}"/>
          </ac:spMkLst>
        </pc:spChg>
        <pc:spChg chg="add mod">
          <ac:chgData name="DeHart, Stephanie" userId="69486e51-f5a3-47fa-a1e8-d600d3da159f" providerId="ADAL" clId="{63A4DDB8-F3DC-4A47-93E2-5B6427D6DC62}" dt="2025-05-22T01:41:00.322" v="768" actId="2711"/>
          <ac:spMkLst>
            <pc:docMk/>
            <pc:sldMk cId="1123913074" sldId="412"/>
            <ac:spMk id="11" creationId="{73744BA7-210E-4BFE-B703-A34F012A6751}"/>
          </ac:spMkLst>
        </pc:spChg>
        <pc:spChg chg="add mod">
          <ac:chgData name="DeHart, Stephanie" userId="69486e51-f5a3-47fa-a1e8-d600d3da159f" providerId="ADAL" clId="{63A4DDB8-F3DC-4A47-93E2-5B6427D6DC62}" dt="2025-05-22T01:41:00.322" v="768" actId="2711"/>
          <ac:spMkLst>
            <pc:docMk/>
            <pc:sldMk cId="1123913074" sldId="412"/>
            <ac:spMk id="12" creationId="{6995EE37-270B-4EBA-A6DC-B998F661B6B5}"/>
          </ac:spMkLst>
        </pc:spChg>
        <pc:spChg chg="add mod">
          <ac:chgData name="DeHart, Stephanie" userId="69486e51-f5a3-47fa-a1e8-d600d3da159f" providerId="ADAL" clId="{63A4DDB8-F3DC-4A47-93E2-5B6427D6DC62}" dt="2025-05-22T01:41:00.322" v="768" actId="2711"/>
          <ac:spMkLst>
            <pc:docMk/>
            <pc:sldMk cId="1123913074" sldId="412"/>
            <ac:spMk id="13" creationId="{F2904480-4C24-4360-8862-E070C25EFE75}"/>
          </ac:spMkLst>
        </pc:spChg>
        <pc:picChg chg="add mod">
          <ac:chgData name="DeHart, Stephanie" userId="69486e51-f5a3-47fa-a1e8-d600d3da159f" providerId="ADAL" clId="{63A4DDB8-F3DC-4A47-93E2-5B6427D6DC62}" dt="2025-05-22T01:40:56.212" v="767"/>
          <ac:picMkLst>
            <pc:docMk/>
            <pc:sldMk cId="1123913074" sldId="412"/>
            <ac:picMk id="9" creationId="{8612B7A0-E98C-454D-957D-2D152EB2B049}"/>
          </ac:picMkLst>
        </pc:picChg>
        <pc:cxnChg chg="add mod">
          <ac:chgData name="DeHart, Stephanie" userId="69486e51-f5a3-47fa-a1e8-d600d3da159f" providerId="ADAL" clId="{63A4DDB8-F3DC-4A47-93E2-5B6427D6DC62}" dt="2025-05-22T01:40:43.551" v="766" actId="14100"/>
          <ac:cxnSpMkLst>
            <pc:docMk/>
            <pc:sldMk cId="1123913074" sldId="412"/>
            <ac:cxnSpMk id="7" creationId="{DF1E8223-B014-4958-B075-95B4908B42DD}"/>
          </ac:cxnSpMkLst>
        </pc:cxnChg>
      </pc:sldChg>
      <pc:sldChg chg="addSp delSp modSp new mod">
        <pc:chgData name="DeHart, Stephanie" userId="69486e51-f5a3-47fa-a1e8-d600d3da159f" providerId="ADAL" clId="{63A4DDB8-F3DC-4A47-93E2-5B6427D6DC62}" dt="2025-05-22T01:50:16.047" v="857" actId="27636"/>
        <pc:sldMkLst>
          <pc:docMk/>
          <pc:sldMk cId="1226057018" sldId="413"/>
        </pc:sldMkLst>
        <pc:spChg chg="mod">
          <ac:chgData name="DeHart, Stephanie" userId="69486e51-f5a3-47fa-a1e8-d600d3da159f" providerId="ADAL" clId="{63A4DDB8-F3DC-4A47-93E2-5B6427D6DC62}" dt="2025-05-22T01:44:25.437" v="781" actId="20577"/>
          <ac:spMkLst>
            <pc:docMk/>
            <pc:sldMk cId="1226057018" sldId="413"/>
            <ac:spMk id="2" creationId="{65B3AFE8-5BFC-4052-9ACB-BA3F9F01C9A0}"/>
          </ac:spMkLst>
        </pc:spChg>
        <pc:spChg chg="mod">
          <ac:chgData name="DeHart, Stephanie" userId="69486e51-f5a3-47fa-a1e8-d600d3da159f" providerId="ADAL" clId="{63A4DDB8-F3DC-4A47-93E2-5B6427D6DC62}" dt="2025-05-22T01:50:16.047" v="857" actId="27636"/>
          <ac:spMkLst>
            <pc:docMk/>
            <pc:sldMk cId="1226057018" sldId="413"/>
            <ac:spMk id="3" creationId="{84971892-7A97-4CC2-96DB-52D38B79CC74}"/>
          </ac:spMkLst>
        </pc:spChg>
        <pc:spChg chg="add mod">
          <ac:chgData name="DeHart, Stephanie" userId="69486e51-f5a3-47fa-a1e8-d600d3da159f" providerId="ADAL" clId="{63A4DDB8-F3DC-4A47-93E2-5B6427D6DC62}" dt="2025-05-22T01:49:50.525" v="851" actId="14100"/>
          <ac:spMkLst>
            <pc:docMk/>
            <pc:sldMk cId="1226057018" sldId="413"/>
            <ac:spMk id="7" creationId="{B93EB059-7698-416A-83E5-DE1F1D06F1A1}"/>
          </ac:spMkLst>
        </pc:spChg>
        <pc:spChg chg="add mod">
          <ac:chgData name="DeHart, Stephanie" userId="69486e51-f5a3-47fa-a1e8-d600d3da159f" providerId="ADAL" clId="{63A4DDB8-F3DC-4A47-93E2-5B6427D6DC62}" dt="2025-05-22T01:46:51.971" v="800" actId="2711"/>
          <ac:spMkLst>
            <pc:docMk/>
            <pc:sldMk cId="1226057018" sldId="413"/>
            <ac:spMk id="12" creationId="{2A74D908-7FE3-41A9-806A-74EE8A68B960}"/>
          </ac:spMkLst>
        </pc:spChg>
        <pc:picChg chg="add del mod">
          <ac:chgData name="DeHart, Stephanie" userId="69486e51-f5a3-47fa-a1e8-d600d3da159f" providerId="ADAL" clId="{63A4DDB8-F3DC-4A47-93E2-5B6427D6DC62}" dt="2025-05-22T01:49:32.289" v="842" actId="478"/>
          <ac:picMkLst>
            <pc:docMk/>
            <pc:sldMk cId="1226057018" sldId="413"/>
            <ac:picMk id="6" creationId="{877E4944-FB16-4229-93CE-B9726AE01E2F}"/>
          </ac:picMkLst>
        </pc:picChg>
        <pc:cxnChg chg="add mod">
          <ac:chgData name="DeHart, Stephanie" userId="69486e51-f5a3-47fa-a1e8-d600d3da159f" providerId="ADAL" clId="{63A4DDB8-F3DC-4A47-93E2-5B6427D6DC62}" dt="2025-05-22T01:49:50.525" v="851" actId="14100"/>
          <ac:cxnSpMkLst>
            <pc:docMk/>
            <pc:sldMk cId="1226057018" sldId="413"/>
            <ac:cxnSpMk id="8" creationId="{7315E357-11BE-409C-B697-BBD23EAC6338}"/>
          </ac:cxnSpMkLst>
        </pc:cxnChg>
        <pc:cxnChg chg="add mod">
          <ac:chgData name="DeHart, Stephanie" userId="69486e51-f5a3-47fa-a1e8-d600d3da159f" providerId="ADAL" clId="{63A4DDB8-F3DC-4A47-93E2-5B6427D6DC62}" dt="2025-05-22T01:49:59.853" v="852" actId="14100"/>
          <ac:cxnSpMkLst>
            <pc:docMk/>
            <pc:sldMk cId="1226057018" sldId="413"/>
            <ac:cxnSpMk id="9" creationId="{1D093ECB-8903-4C5A-A7F5-D1FF1A7685F7}"/>
          </ac:cxnSpMkLst>
        </pc:cxnChg>
        <pc:cxnChg chg="add mod">
          <ac:chgData name="DeHart, Stephanie" userId="69486e51-f5a3-47fa-a1e8-d600d3da159f" providerId="ADAL" clId="{63A4DDB8-F3DC-4A47-93E2-5B6427D6DC62}" dt="2025-05-22T01:50:05.471" v="853" actId="14100"/>
          <ac:cxnSpMkLst>
            <pc:docMk/>
            <pc:sldMk cId="1226057018" sldId="413"/>
            <ac:cxnSpMk id="10" creationId="{B48574D0-B76D-4AF7-9639-AD7F3A22B8AC}"/>
          </ac:cxnSpMkLst>
        </pc:cxnChg>
        <pc:cxnChg chg="add mod">
          <ac:chgData name="DeHart, Stephanie" userId="69486e51-f5a3-47fa-a1e8-d600d3da159f" providerId="ADAL" clId="{63A4DDB8-F3DC-4A47-93E2-5B6427D6DC62}" dt="2025-05-22T01:50:11.216" v="854" actId="14100"/>
          <ac:cxnSpMkLst>
            <pc:docMk/>
            <pc:sldMk cId="1226057018" sldId="413"/>
            <ac:cxnSpMk id="11" creationId="{A5840DF1-A8C1-44B3-B972-B8AF8815C0E9}"/>
          </ac:cxnSpMkLst>
        </pc:cxnChg>
      </pc:sldChg>
      <pc:sldChg chg="addSp delSp modSp new mod modClrScheme chgLayout modNotesTx">
        <pc:chgData name="DeHart, Stephanie" userId="69486e51-f5a3-47fa-a1e8-d600d3da159f" providerId="ADAL" clId="{63A4DDB8-F3DC-4A47-93E2-5B6427D6DC62}" dt="2025-05-22T01:52:03.001" v="883"/>
        <pc:sldMkLst>
          <pc:docMk/>
          <pc:sldMk cId="2231165318" sldId="414"/>
        </pc:sldMkLst>
        <pc:spChg chg="del mod ord">
          <ac:chgData name="DeHart, Stephanie" userId="69486e51-f5a3-47fa-a1e8-d600d3da159f" providerId="ADAL" clId="{63A4DDB8-F3DC-4A47-93E2-5B6427D6DC62}" dt="2025-05-22T01:50:36.076" v="860" actId="700"/>
          <ac:spMkLst>
            <pc:docMk/>
            <pc:sldMk cId="2231165318" sldId="414"/>
            <ac:spMk id="2" creationId="{8BF15F3E-EDCA-4478-99F4-C8DBB784CC6C}"/>
          </ac:spMkLst>
        </pc:spChg>
        <pc:spChg chg="del mod ord">
          <ac:chgData name="DeHart, Stephanie" userId="69486e51-f5a3-47fa-a1e8-d600d3da159f" providerId="ADAL" clId="{63A4DDB8-F3DC-4A47-93E2-5B6427D6DC62}" dt="2025-05-22T01:50:36.076" v="860" actId="700"/>
          <ac:spMkLst>
            <pc:docMk/>
            <pc:sldMk cId="2231165318" sldId="414"/>
            <ac:spMk id="3" creationId="{9CE4CC1D-475A-4E41-BB87-8DBE711171A2}"/>
          </ac:spMkLst>
        </pc:spChg>
        <pc:spChg chg="mod ord">
          <ac:chgData name="DeHart, Stephanie" userId="69486e51-f5a3-47fa-a1e8-d600d3da159f" providerId="ADAL" clId="{63A4DDB8-F3DC-4A47-93E2-5B6427D6DC62}" dt="2025-05-22T01:50:36.076" v="860" actId="700"/>
          <ac:spMkLst>
            <pc:docMk/>
            <pc:sldMk cId="2231165318" sldId="414"/>
            <ac:spMk id="4" creationId="{10F9F47F-A9CE-4603-8CE4-1650A6AA83FD}"/>
          </ac:spMkLst>
        </pc:spChg>
        <pc:spChg chg="mod ord">
          <ac:chgData name="DeHart, Stephanie" userId="69486e51-f5a3-47fa-a1e8-d600d3da159f" providerId="ADAL" clId="{63A4DDB8-F3DC-4A47-93E2-5B6427D6DC62}" dt="2025-05-22T01:50:36.076" v="860" actId="700"/>
          <ac:spMkLst>
            <pc:docMk/>
            <pc:sldMk cId="2231165318" sldId="414"/>
            <ac:spMk id="5" creationId="{C4FC6BF5-1EAB-478D-8B83-F5B3E39A68F4}"/>
          </ac:spMkLst>
        </pc:spChg>
        <pc:spChg chg="add mod ord">
          <ac:chgData name="DeHart, Stephanie" userId="69486e51-f5a3-47fa-a1e8-d600d3da159f" providerId="ADAL" clId="{63A4DDB8-F3DC-4A47-93E2-5B6427D6DC62}" dt="2025-05-22T01:50:39.511" v="870" actId="20577"/>
          <ac:spMkLst>
            <pc:docMk/>
            <pc:sldMk cId="2231165318" sldId="414"/>
            <ac:spMk id="6" creationId="{C0AF1544-F4D5-4FB0-B9CF-186EA044B2FA}"/>
          </ac:spMkLst>
        </pc:spChg>
        <pc:spChg chg="add del mod ord">
          <ac:chgData name="DeHart, Stephanie" userId="69486e51-f5a3-47fa-a1e8-d600d3da159f" providerId="ADAL" clId="{63A4DDB8-F3DC-4A47-93E2-5B6427D6DC62}" dt="2025-05-22T01:51:22.978" v="879" actId="478"/>
          <ac:spMkLst>
            <pc:docMk/>
            <pc:sldMk cId="2231165318" sldId="414"/>
            <ac:spMk id="7" creationId="{D374B1A0-569E-46F7-8DAA-5052049680D4}"/>
          </ac:spMkLst>
        </pc:spChg>
        <pc:spChg chg="add del mod ord">
          <ac:chgData name="DeHart, Stephanie" userId="69486e51-f5a3-47fa-a1e8-d600d3da159f" providerId="ADAL" clId="{63A4DDB8-F3DC-4A47-93E2-5B6427D6DC62}" dt="2025-05-22T01:51:56.530" v="882" actId="478"/>
          <ac:spMkLst>
            <pc:docMk/>
            <pc:sldMk cId="2231165318" sldId="414"/>
            <ac:spMk id="8" creationId="{33B02387-3919-43E0-BDF3-7DBB273C79EA}"/>
          </ac:spMkLst>
        </pc:spChg>
        <pc:spChg chg="add del mod">
          <ac:chgData name="DeHart, Stephanie" userId="69486e51-f5a3-47fa-a1e8-d600d3da159f" providerId="ADAL" clId="{63A4DDB8-F3DC-4A47-93E2-5B6427D6DC62}" dt="2025-05-22T01:50:49.955" v="872"/>
          <ac:spMkLst>
            <pc:docMk/>
            <pc:sldMk cId="2231165318" sldId="414"/>
            <ac:spMk id="9" creationId="{953B5A22-9758-4310-930C-144D22424B49}"/>
          </ac:spMkLst>
        </pc:spChg>
        <pc:spChg chg="mod">
          <ac:chgData name="DeHart, Stephanie" userId="69486e51-f5a3-47fa-a1e8-d600d3da159f" providerId="ADAL" clId="{63A4DDB8-F3DC-4A47-93E2-5B6427D6DC62}" dt="2025-05-22T01:51:10.822" v="876"/>
          <ac:spMkLst>
            <pc:docMk/>
            <pc:sldMk cId="2231165318" sldId="414"/>
            <ac:spMk id="18" creationId="{5C2AFD23-18A9-455D-94EF-6D05824D1A3C}"/>
          </ac:spMkLst>
        </pc:spChg>
        <pc:spChg chg="mod">
          <ac:chgData name="DeHart, Stephanie" userId="69486e51-f5a3-47fa-a1e8-d600d3da159f" providerId="ADAL" clId="{63A4DDB8-F3DC-4A47-93E2-5B6427D6DC62}" dt="2025-05-22T01:51:10.822" v="876"/>
          <ac:spMkLst>
            <pc:docMk/>
            <pc:sldMk cId="2231165318" sldId="414"/>
            <ac:spMk id="22" creationId="{F1C0EA2B-FD27-4DA1-B181-9F5C551FBC98}"/>
          </ac:spMkLst>
        </pc:spChg>
        <pc:spChg chg="mod">
          <ac:chgData name="DeHart, Stephanie" userId="69486e51-f5a3-47fa-a1e8-d600d3da159f" providerId="ADAL" clId="{63A4DDB8-F3DC-4A47-93E2-5B6427D6DC62}" dt="2025-05-22T01:51:10.822" v="876"/>
          <ac:spMkLst>
            <pc:docMk/>
            <pc:sldMk cId="2231165318" sldId="414"/>
            <ac:spMk id="23" creationId="{4B57A52E-5B7C-49A8-BE03-9844D6A7B9A7}"/>
          </ac:spMkLst>
        </pc:spChg>
        <pc:spChg chg="mod">
          <ac:chgData name="DeHart, Stephanie" userId="69486e51-f5a3-47fa-a1e8-d600d3da159f" providerId="ADAL" clId="{63A4DDB8-F3DC-4A47-93E2-5B6427D6DC62}" dt="2025-05-22T01:51:10.822" v="876"/>
          <ac:spMkLst>
            <pc:docMk/>
            <pc:sldMk cId="2231165318" sldId="414"/>
            <ac:spMk id="24" creationId="{87835F10-2700-40A1-BAEF-D71C19F12606}"/>
          </ac:spMkLst>
        </pc:spChg>
        <pc:spChg chg="mod">
          <ac:chgData name="DeHart, Stephanie" userId="69486e51-f5a3-47fa-a1e8-d600d3da159f" providerId="ADAL" clId="{63A4DDB8-F3DC-4A47-93E2-5B6427D6DC62}" dt="2025-05-22T01:51:10.822" v="876"/>
          <ac:spMkLst>
            <pc:docMk/>
            <pc:sldMk cId="2231165318" sldId="414"/>
            <ac:spMk id="25" creationId="{247EDC92-FF91-461F-A16C-BD284C3742E5}"/>
          </ac:spMkLst>
        </pc:spChg>
        <pc:spChg chg="mod">
          <ac:chgData name="DeHart, Stephanie" userId="69486e51-f5a3-47fa-a1e8-d600d3da159f" providerId="ADAL" clId="{63A4DDB8-F3DC-4A47-93E2-5B6427D6DC62}" dt="2025-05-22T01:51:10.822" v="876"/>
          <ac:spMkLst>
            <pc:docMk/>
            <pc:sldMk cId="2231165318" sldId="414"/>
            <ac:spMk id="26" creationId="{1872EE5D-271E-408C-8B4B-00764FBAA899}"/>
          </ac:spMkLst>
        </pc:spChg>
        <pc:spChg chg="mod">
          <ac:chgData name="DeHart, Stephanie" userId="69486e51-f5a3-47fa-a1e8-d600d3da159f" providerId="ADAL" clId="{63A4DDB8-F3DC-4A47-93E2-5B6427D6DC62}" dt="2025-05-22T01:51:10.822" v="876"/>
          <ac:spMkLst>
            <pc:docMk/>
            <pc:sldMk cId="2231165318" sldId="414"/>
            <ac:spMk id="27" creationId="{6B9F839C-9449-4E85-9026-7F9E045B10A5}"/>
          </ac:spMkLst>
        </pc:spChg>
        <pc:spChg chg="mod">
          <ac:chgData name="DeHart, Stephanie" userId="69486e51-f5a3-47fa-a1e8-d600d3da159f" providerId="ADAL" clId="{63A4DDB8-F3DC-4A47-93E2-5B6427D6DC62}" dt="2025-05-22T01:51:10.822" v="876"/>
          <ac:spMkLst>
            <pc:docMk/>
            <pc:sldMk cId="2231165318" sldId="414"/>
            <ac:spMk id="28" creationId="{CFA1CFDD-A8B4-42A2-8071-B46D5E62569B}"/>
          </ac:spMkLst>
        </pc:spChg>
        <pc:spChg chg="mod">
          <ac:chgData name="DeHart, Stephanie" userId="69486e51-f5a3-47fa-a1e8-d600d3da159f" providerId="ADAL" clId="{63A4DDB8-F3DC-4A47-93E2-5B6427D6DC62}" dt="2025-05-22T01:51:10.822" v="876"/>
          <ac:spMkLst>
            <pc:docMk/>
            <pc:sldMk cId="2231165318" sldId="414"/>
            <ac:spMk id="31" creationId="{2F09CE32-8661-4E67-A4FC-CEE3F05043C6}"/>
          </ac:spMkLst>
        </pc:spChg>
        <pc:spChg chg="mod">
          <ac:chgData name="DeHart, Stephanie" userId="69486e51-f5a3-47fa-a1e8-d600d3da159f" providerId="ADAL" clId="{63A4DDB8-F3DC-4A47-93E2-5B6427D6DC62}" dt="2025-05-22T01:51:10.822" v="876"/>
          <ac:spMkLst>
            <pc:docMk/>
            <pc:sldMk cId="2231165318" sldId="414"/>
            <ac:spMk id="32" creationId="{F037A7AF-D64C-499A-AD4B-7D4BAD78C8E1}"/>
          </ac:spMkLst>
        </pc:spChg>
        <pc:spChg chg="mod">
          <ac:chgData name="DeHart, Stephanie" userId="69486e51-f5a3-47fa-a1e8-d600d3da159f" providerId="ADAL" clId="{63A4DDB8-F3DC-4A47-93E2-5B6427D6DC62}" dt="2025-05-22T01:51:10.822" v="876"/>
          <ac:spMkLst>
            <pc:docMk/>
            <pc:sldMk cId="2231165318" sldId="414"/>
            <ac:spMk id="33" creationId="{E9C28F95-3446-4B65-B1D0-7BDE134E1E16}"/>
          </ac:spMkLst>
        </pc:spChg>
        <pc:spChg chg="mod">
          <ac:chgData name="DeHart, Stephanie" userId="69486e51-f5a3-47fa-a1e8-d600d3da159f" providerId="ADAL" clId="{63A4DDB8-F3DC-4A47-93E2-5B6427D6DC62}" dt="2025-05-22T01:51:19.030" v="878"/>
          <ac:spMkLst>
            <pc:docMk/>
            <pc:sldMk cId="2231165318" sldId="414"/>
            <ac:spMk id="41" creationId="{1156B4CC-E1ED-43C0-A39F-ACE2E572B5F8}"/>
          </ac:spMkLst>
        </pc:spChg>
        <pc:spChg chg="mod">
          <ac:chgData name="DeHart, Stephanie" userId="69486e51-f5a3-47fa-a1e8-d600d3da159f" providerId="ADAL" clId="{63A4DDB8-F3DC-4A47-93E2-5B6427D6DC62}" dt="2025-05-22T01:51:19.030" v="878"/>
          <ac:spMkLst>
            <pc:docMk/>
            <pc:sldMk cId="2231165318" sldId="414"/>
            <ac:spMk id="45" creationId="{3CD2CBF8-3219-46EE-875B-BECD34210BC4}"/>
          </ac:spMkLst>
        </pc:spChg>
        <pc:spChg chg="mod">
          <ac:chgData name="DeHart, Stephanie" userId="69486e51-f5a3-47fa-a1e8-d600d3da159f" providerId="ADAL" clId="{63A4DDB8-F3DC-4A47-93E2-5B6427D6DC62}" dt="2025-05-22T01:51:19.030" v="878"/>
          <ac:spMkLst>
            <pc:docMk/>
            <pc:sldMk cId="2231165318" sldId="414"/>
            <ac:spMk id="46" creationId="{B076DD50-77BC-4835-B0A8-29218F7B0D69}"/>
          </ac:spMkLst>
        </pc:spChg>
        <pc:spChg chg="mod">
          <ac:chgData name="DeHart, Stephanie" userId="69486e51-f5a3-47fa-a1e8-d600d3da159f" providerId="ADAL" clId="{63A4DDB8-F3DC-4A47-93E2-5B6427D6DC62}" dt="2025-05-22T01:51:19.030" v="878"/>
          <ac:spMkLst>
            <pc:docMk/>
            <pc:sldMk cId="2231165318" sldId="414"/>
            <ac:spMk id="47" creationId="{407AA76D-C079-4316-8432-E7AD48D99EA3}"/>
          </ac:spMkLst>
        </pc:spChg>
        <pc:spChg chg="mod">
          <ac:chgData name="DeHart, Stephanie" userId="69486e51-f5a3-47fa-a1e8-d600d3da159f" providerId="ADAL" clId="{63A4DDB8-F3DC-4A47-93E2-5B6427D6DC62}" dt="2025-05-22T01:51:19.030" v="878"/>
          <ac:spMkLst>
            <pc:docMk/>
            <pc:sldMk cId="2231165318" sldId="414"/>
            <ac:spMk id="48" creationId="{07DA6533-2DF1-4558-8C1D-1DF528D62E3B}"/>
          </ac:spMkLst>
        </pc:spChg>
        <pc:spChg chg="mod">
          <ac:chgData name="DeHart, Stephanie" userId="69486e51-f5a3-47fa-a1e8-d600d3da159f" providerId="ADAL" clId="{63A4DDB8-F3DC-4A47-93E2-5B6427D6DC62}" dt="2025-05-22T01:51:19.030" v="878"/>
          <ac:spMkLst>
            <pc:docMk/>
            <pc:sldMk cId="2231165318" sldId="414"/>
            <ac:spMk id="49" creationId="{7F8212DA-B16C-4BE1-919F-71FDD29A65DC}"/>
          </ac:spMkLst>
        </pc:spChg>
        <pc:spChg chg="mod">
          <ac:chgData name="DeHart, Stephanie" userId="69486e51-f5a3-47fa-a1e8-d600d3da159f" providerId="ADAL" clId="{63A4DDB8-F3DC-4A47-93E2-5B6427D6DC62}" dt="2025-05-22T01:51:19.030" v="878"/>
          <ac:spMkLst>
            <pc:docMk/>
            <pc:sldMk cId="2231165318" sldId="414"/>
            <ac:spMk id="50" creationId="{0BA703EC-037E-4241-A0D8-F8082704A778}"/>
          </ac:spMkLst>
        </pc:spChg>
        <pc:spChg chg="mod">
          <ac:chgData name="DeHart, Stephanie" userId="69486e51-f5a3-47fa-a1e8-d600d3da159f" providerId="ADAL" clId="{63A4DDB8-F3DC-4A47-93E2-5B6427D6DC62}" dt="2025-05-22T01:51:19.030" v="878"/>
          <ac:spMkLst>
            <pc:docMk/>
            <pc:sldMk cId="2231165318" sldId="414"/>
            <ac:spMk id="51" creationId="{A8346182-FC28-47DE-AD45-16B5CDFFECD6}"/>
          </ac:spMkLst>
        </pc:spChg>
        <pc:spChg chg="mod">
          <ac:chgData name="DeHart, Stephanie" userId="69486e51-f5a3-47fa-a1e8-d600d3da159f" providerId="ADAL" clId="{63A4DDB8-F3DC-4A47-93E2-5B6427D6DC62}" dt="2025-05-22T01:51:19.030" v="878"/>
          <ac:spMkLst>
            <pc:docMk/>
            <pc:sldMk cId="2231165318" sldId="414"/>
            <ac:spMk id="54" creationId="{65D4DA8B-4CD2-4393-9E04-DFAD01ED56AB}"/>
          </ac:spMkLst>
        </pc:spChg>
        <pc:spChg chg="mod">
          <ac:chgData name="DeHart, Stephanie" userId="69486e51-f5a3-47fa-a1e8-d600d3da159f" providerId="ADAL" clId="{63A4DDB8-F3DC-4A47-93E2-5B6427D6DC62}" dt="2025-05-22T01:51:19.030" v="878"/>
          <ac:spMkLst>
            <pc:docMk/>
            <pc:sldMk cId="2231165318" sldId="414"/>
            <ac:spMk id="55" creationId="{1BCD64C0-BF59-4121-9132-2F317B78A7CA}"/>
          </ac:spMkLst>
        </pc:spChg>
        <pc:spChg chg="mod">
          <ac:chgData name="DeHart, Stephanie" userId="69486e51-f5a3-47fa-a1e8-d600d3da159f" providerId="ADAL" clId="{63A4DDB8-F3DC-4A47-93E2-5B6427D6DC62}" dt="2025-05-22T01:51:19.030" v="878"/>
          <ac:spMkLst>
            <pc:docMk/>
            <pc:sldMk cId="2231165318" sldId="414"/>
            <ac:spMk id="56" creationId="{58ABFB86-876B-4BC0-BAA9-C3EA7FF59ECD}"/>
          </ac:spMkLst>
        </pc:spChg>
        <pc:spChg chg="mod">
          <ac:chgData name="DeHart, Stephanie" userId="69486e51-f5a3-47fa-a1e8-d600d3da159f" providerId="ADAL" clId="{63A4DDB8-F3DC-4A47-93E2-5B6427D6DC62}" dt="2025-05-22T01:51:53.651" v="881"/>
          <ac:spMkLst>
            <pc:docMk/>
            <pc:sldMk cId="2231165318" sldId="414"/>
            <ac:spMk id="58" creationId="{1511CC5E-3FE1-45D3-A966-80EE4F52F3D7}"/>
          </ac:spMkLst>
        </pc:spChg>
        <pc:spChg chg="mod">
          <ac:chgData name="DeHart, Stephanie" userId="69486e51-f5a3-47fa-a1e8-d600d3da159f" providerId="ADAL" clId="{63A4DDB8-F3DC-4A47-93E2-5B6427D6DC62}" dt="2025-05-22T01:51:53.651" v="881"/>
          <ac:spMkLst>
            <pc:docMk/>
            <pc:sldMk cId="2231165318" sldId="414"/>
            <ac:spMk id="60" creationId="{C72E6DB0-AC8A-4A03-AC2C-27BA7CCFF04D}"/>
          </ac:spMkLst>
        </pc:spChg>
        <pc:spChg chg="mod">
          <ac:chgData name="DeHart, Stephanie" userId="69486e51-f5a3-47fa-a1e8-d600d3da159f" providerId="ADAL" clId="{63A4DDB8-F3DC-4A47-93E2-5B6427D6DC62}" dt="2025-05-22T01:51:53.651" v="881"/>
          <ac:spMkLst>
            <pc:docMk/>
            <pc:sldMk cId="2231165318" sldId="414"/>
            <ac:spMk id="61" creationId="{F402FB9B-2D18-4E07-B56B-7042582082DB}"/>
          </ac:spMkLst>
        </pc:spChg>
        <pc:spChg chg="mod">
          <ac:chgData name="DeHart, Stephanie" userId="69486e51-f5a3-47fa-a1e8-d600d3da159f" providerId="ADAL" clId="{63A4DDB8-F3DC-4A47-93E2-5B6427D6DC62}" dt="2025-05-22T01:51:53.651" v="881"/>
          <ac:spMkLst>
            <pc:docMk/>
            <pc:sldMk cId="2231165318" sldId="414"/>
            <ac:spMk id="62" creationId="{ED41717B-5C64-41F4-9A73-DA234369F021}"/>
          </ac:spMkLst>
        </pc:spChg>
        <pc:spChg chg="mod">
          <ac:chgData name="DeHart, Stephanie" userId="69486e51-f5a3-47fa-a1e8-d600d3da159f" providerId="ADAL" clId="{63A4DDB8-F3DC-4A47-93E2-5B6427D6DC62}" dt="2025-05-22T01:51:53.651" v="881"/>
          <ac:spMkLst>
            <pc:docMk/>
            <pc:sldMk cId="2231165318" sldId="414"/>
            <ac:spMk id="63" creationId="{BBACC4E2-E18B-4C6A-BB1C-58ED00F789FD}"/>
          </ac:spMkLst>
        </pc:spChg>
        <pc:spChg chg="mod">
          <ac:chgData name="DeHart, Stephanie" userId="69486e51-f5a3-47fa-a1e8-d600d3da159f" providerId="ADAL" clId="{63A4DDB8-F3DC-4A47-93E2-5B6427D6DC62}" dt="2025-05-22T01:51:53.651" v="881"/>
          <ac:spMkLst>
            <pc:docMk/>
            <pc:sldMk cId="2231165318" sldId="414"/>
            <ac:spMk id="64" creationId="{A3429110-C56B-4E33-949F-0E246780BCCF}"/>
          </ac:spMkLst>
        </pc:spChg>
        <pc:spChg chg="mod">
          <ac:chgData name="DeHart, Stephanie" userId="69486e51-f5a3-47fa-a1e8-d600d3da159f" providerId="ADAL" clId="{63A4DDB8-F3DC-4A47-93E2-5B6427D6DC62}" dt="2025-05-22T01:51:53.651" v="881"/>
          <ac:spMkLst>
            <pc:docMk/>
            <pc:sldMk cId="2231165318" sldId="414"/>
            <ac:spMk id="65" creationId="{02AB3D42-D7A4-43A2-8181-1CE1D651677C}"/>
          </ac:spMkLst>
        </pc:spChg>
        <pc:spChg chg="mod">
          <ac:chgData name="DeHart, Stephanie" userId="69486e51-f5a3-47fa-a1e8-d600d3da159f" providerId="ADAL" clId="{63A4DDB8-F3DC-4A47-93E2-5B6427D6DC62}" dt="2025-05-22T01:51:53.651" v="881"/>
          <ac:spMkLst>
            <pc:docMk/>
            <pc:sldMk cId="2231165318" sldId="414"/>
            <ac:spMk id="66" creationId="{00FAE60D-F0A5-4418-A9F6-42E7340A10EB}"/>
          </ac:spMkLst>
        </pc:spChg>
        <pc:spChg chg="mod">
          <ac:chgData name="DeHart, Stephanie" userId="69486e51-f5a3-47fa-a1e8-d600d3da159f" providerId="ADAL" clId="{63A4DDB8-F3DC-4A47-93E2-5B6427D6DC62}" dt="2025-05-22T01:51:53.651" v="881"/>
          <ac:spMkLst>
            <pc:docMk/>
            <pc:sldMk cId="2231165318" sldId="414"/>
            <ac:spMk id="67" creationId="{525DFB11-4E6B-42CD-B82D-8D4CC82027AB}"/>
          </ac:spMkLst>
        </pc:spChg>
        <pc:spChg chg="mod">
          <ac:chgData name="DeHart, Stephanie" userId="69486e51-f5a3-47fa-a1e8-d600d3da159f" providerId="ADAL" clId="{63A4DDB8-F3DC-4A47-93E2-5B6427D6DC62}" dt="2025-05-22T01:51:53.651" v="881"/>
          <ac:spMkLst>
            <pc:docMk/>
            <pc:sldMk cId="2231165318" sldId="414"/>
            <ac:spMk id="68" creationId="{799FCBC5-D9B4-4EA5-9BE3-3F649F8D3BFF}"/>
          </ac:spMkLst>
        </pc:spChg>
        <pc:grpChg chg="add del mod">
          <ac:chgData name="DeHart, Stephanie" userId="69486e51-f5a3-47fa-a1e8-d600d3da159f" providerId="ADAL" clId="{63A4DDB8-F3DC-4A47-93E2-5B6427D6DC62}" dt="2025-05-22T01:51:16.041" v="877"/>
          <ac:grpSpMkLst>
            <pc:docMk/>
            <pc:sldMk cId="2231165318" sldId="414"/>
            <ac:grpSpMk id="11" creationId="{E445BF13-88C5-4821-BFB4-6EA6BA1467A2}"/>
          </ac:grpSpMkLst>
        </pc:grpChg>
        <pc:grpChg chg="add mod">
          <ac:chgData name="DeHart, Stephanie" userId="69486e51-f5a3-47fa-a1e8-d600d3da159f" providerId="ADAL" clId="{63A4DDB8-F3DC-4A47-93E2-5B6427D6DC62}" dt="2025-05-22T01:51:19.030" v="878"/>
          <ac:grpSpMkLst>
            <pc:docMk/>
            <pc:sldMk cId="2231165318" sldId="414"/>
            <ac:grpSpMk id="34" creationId="{A30D233D-6883-428F-A5AA-9BE7DB7577AA}"/>
          </ac:grpSpMkLst>
        </pc:grpChg>
        <pc:grpChg chg="add mod">
          <ac:chgData name="DeHart, Stephanie" userId="69486e51-f5a3-47fa-a1e8-d600d3da159f" providerId="ADAL" clId="{63A4DDB8-F3DC-4A47-93E2-5B6427D6DC62}" dt="2025-05-22T01:51:53.651" v="881"/>
          <ac:grpSpMkLst>
            <pc:docMk/>
            <pc:sldMk cId="2231165318" sldId="414"/>
            <ac:grpSpMk id="57" creationId="{209ED0A8-7A8F-423A-8CDC-62A8F43865F1}"/>
          </ac:grpSpMkLst>
        </pc:grpChg>
        <pc:picChg chg="add del mod">
          <ac:chgData name="DeHart, Stephanie" userId="69486e51-f5a3-47fa-a1e8-d600d3da159f" providerId="ADAL" clId="{63A4DDB8-F3DC-4A47-93E2-5B6427D6DC62}" dt="2025-05-22T01:50:54.125" v="874"/>
          <ac:picMkLst>
            <pc:docMk/>
            <pc:sldMk cId="2231165318" sldId="414"/>
            <ac:picMk id="10" creationId="{57CFFA57-5DEC-4C2C-AEED-C9CE6EDD7BEB}"/>
          </ac:picMkLst>
        </pc:picChg>
        <pc:picChg chg="mod">
          <ac:chgData name="DeHart, Stephanie" userId="69486e51-f5a3-47fa-a1e8-d600d3da159f" providerId="ADAL" clId="{63A4DDB8-F3DC-4A47-93E2-5B6427D6DC62}" dt="2025-05-22T01:51:10.822" v="876"/>
          <ac:picMkLst>
            <pc:docMk/>
            <pc:sldMk cId="2231165318" sldId="414"/>
            <ac:picMk id="19" creationId="{9DBCAB14-4718-4A8F-85D1-0C1D0BC62CFF}"/>
          </ac:picMkLst>
        </pc:picChg>
        <pc:picChg chg="mod">
          <ac:chgData name="DeHart, Stephanie" userId="69486e51-f5a3-47fa-a1e8-d600d3da159f" providerId="ADAL" clId="{63A4DDB8-F3DC-4A47-93E2-5B6427D6DC62}" dt="2025-05-22T01:51:19.030" v="878"/>
          <ac:picMkLst>
            <pc:docMk/>
            <pc:sldMk cId="2231165318" sldId="414"/>
            <ac:picMk id="42" creationId="{E42F771B-55AF-45B8-928A-E3B6AA4B77FB}"/>
          </ac:picMkLst>
        </pc:picChg>
        <pc:cxnChg chg="mod">
          <ac:chgData name="DeHart, Stephanie" userId="69486e51-f5a3-47fa-a1e8-d600d3da159f" providerId="ADAL" clId="{63A4DDB8-F3DC-4A47-93E2-5B6427D6DC62}" dt="2025-05-22T01:51:10.822" v="876"/>
          <ac:cxnSpMkLst>
            <pc:docMk/>
            <pc:sldMk cId="2231165318" sldId="414"/>
            <ac:cxnSpMk id="12" creationId="{B3C76943-CCB7-4E10-8811-7C1B1C3C5652}"/>
          </ac:cxnSpMkLst>
        </pc:cxnChg>
        <pc:cxnChg chg="mod">
          <ac:chgData name="DeHart, Stephanie" userId="69486e51-f5a3-47fa-a1e8-d600d3da159f" providerId="ADAL" clId="{63A4DDB8-F3DC-4A47-93E2-5B6427D6DC62}" dt="2025-05-22T01:51:10.822" v="876"/>
          <ac:cxnSpMkLst>
            <pc:docMk/>
            <pc:sldMk cId="2231165318" sldId="414"/>
            <ac:cxnSpMk id="13" creationId="{ED29A60C-F580-47EA-ABCA-F6FFF309D387}"/>
          </ac:cxnSpMkLst>
        </pc:cxnChg>
        <pc:cxnChg chg="mod">
          <ac:chgData name="DeHart, Stephanie" userId="69486e51-f5a3-47fa-a1e8-d600d3da159f" providerId="ADAL" clId="{63A4DDB8-F3DC-4A47-93E2-5B6427D6DC62}" dt="2025-05-22T01:51:10.822" v="876"/>
          <ac:cxnSpMkLst>
            <pc:docMk/>
            <pc:sldMk cId="2231165318" sldId="414"/>
            <ac:cxnSpMk id="14" creationId="{D1D1B5D9-3039-4B84-9557-E8CF708E30A1}"/>
          </ac:cxnSpMkLst>
        </pc:cxnChg>
        <pc:cxnChg chg="mod">
          <ac:chgData name="DeHart, Stephanie" userId="69486e51-f5a3-47fa-a1e8-d600d3da159f" providerId="ADAL" clId="{63A4DDB8-F3DC-4A47-93E2-5B6427D6DC62}" dt="2025-05-22T01:51:10.822" v="876"/>
          <ac:cxnSpMkLst>
            <pc:docMk/>
            <pc:sldMk cId="2231165318" sldId="414"/>
            <ac:cxnSpMk id="15" creationId="{424917C0-3D4A-48F6-9AFD-CD44E5C2E82C}"/>
          </ac:cxnSpMkLst>
        </pc:cxnChg>
        <pc:cxnChg chg="mod">
          <ac:chgData name="DeHart, Stephanie" userId="69486e51-f5a3-47fa-a1e8-d600d3da159f" providerId="ADAL" clId="{63A4DDB8-F3DC-4A47-93E2-5B6427D6DC62}" dt="2025-05-22T01:51:10.822" v="876"/>
          <ac:cxnSpMkLst>
            <pc:docMk/>
            <pc:sldMk cId="2231165318" sldId="414"/>
            <ac:cxnSpMk id="16" creationId="{DF072015-87BD-46DF-9AE8-DC450E126105}"/>
          </ac:cxnSpMkLst>
        </pc:cxnChg>
        <pc:cxnChg chg="mod">
          <ac:chgData name="DeHart, Stephanie" userId="69486e51-f5a3-47fa-a1e8-d600d3da159f" providerId="ADAL" clId="{63A4DDB8-F3DC-4A47-93E2-5B6427D6DC62}" dt="2025-05-22T01:51:10.822" v="876"/>
          <ac:cxnSpMkLst>
            <pc:docMk/>
            <pc:sldMk cId="2231165318" sldId="414"/>
            <ac:cxnSpMk id="17" creationId="{335DBCB3-3728-4A5C-86BD-C45276448D47}"/>
          </ac:cxnSpMkLst>
        </pc:cxnChg>
        <pc:cxnChg chg="mod">
          <ac:chgData name="DeHart, Stephanie" userId="69486e51-f5a3-47fa-a1e8-d600d3da159f" providerId="ADAL" clId="{63A4DDB8-F3DC-4A47-93E2-5B6427D6DC62}" dt="2025-05-22T01:51:10.822" v="876"/>
          <ac:cxnSpMkLst>
            <pc:docMk/>
            <pc:sldMk cId="2231165318" sldId="414"/>
            <ac:cxnSpMk id="20" creationId="{0F6CDAEA-2870-47A9-BA4A-977D3A5A474E}"/>
          </ac:cxnSpMkLst>
        </pc:cxnChg>
        <pc:cxnChg chg="mod">
          <ac:chgData name="DeHart, Stephanie" userId="69486e51-f5a3-47fa-a1e8-d600d3da159f" providerId="ADAL" clId="{63A4DDB8-F3DC-4A47-93E2-5B6427D6DC62}" dt="2025-05-22T01:51:10.822" v="876"/>
          <ac:cxnSpMkLst>
            <pc:docMk/>
            <pc:sldMk cId="2231165318" sldId="414"/>
            <ac:cxnSpMk id="21" creationId="{FE68B467-367B-437C-9543-7C79895F28FE}"/>
          </ac:cxnSpMkLst>
        </pc:cxnChg>
        <pc:cxnChg chg="mod">
          <ac:chgData name="DeHart, Stephanie" userId="69486e51-f5a3-47fa-a1e8-d600d3da159f" providerId="ADAL" clId="{63A4DDB8-F3DC-4A47-93E2-5B6427D6DC62}" dt="2025-05-22T01:51:10.822" v="876"/>
          <ac:cxnSpMkLst>
            <pc:docMk/>
            <pc:sldMk cId="2231165318" sldId="414"/>
            <ac:cxnSpMk id="29" creationId="{63A93453-78C0-48DF-A9FF-E06CBF90D302}"/>
          </ac:cxnSpMkLst>
        </pc:cxnChg>
        <pc:cxnChg chg="mod">
          <ac:chgData name="DeHart, Stephanie" userId="69486e51-f5a3-47fa-a1e8-d600d3da159f" providerId="ADAL" clId="{63A4DDB8-F3DC-4A47-93E2-5B6427D6DC62}" dt="2025-05-22T01:51:10.822" v="876"/>
          <ac:cxnSpMkLst>
            <pc:docMk/>
            <pc:sldMk cId="2231165318" sldId="414"/>
            <ac:cxnSpMk id="30" creationId="{C330498A-8ED6-496A-B06A-5A0E03904D64}"/>
          </ac:cxnSpMkLst>
        </pc:cxnChg>
        <pc:cxnChg chg="mod">
          <ac:chgData name="DeHart, Stephanie" userId="69486e51-f5a3-47fa-a1e8-d600d3da159f" providerId="ADAL" clId="{63A4DDB8-F3DC-4A47-93E2-5B6427D6DC62}" dt="2025-05-22T01:51:19.030" v="878"/>
          <ac:cxnSpMkLst>
            <pc:docMk/>
            <pc:sldMk cId="2231165318" sldId="414"/>
            <ac:cxnSpMk id="35" creationId="{1B263A9E-686D-4C6C-9DE1-46908F26F949}"/>
          </ac:cxnSpMkLst>
        </pc:cxnChg>
        <pc:cxnChg chg="mod">
          <ac:chgData name="DeHart, Stephanie" userId="69486e51-f5a3-47fa-a1e8-d600d3da159f" providerId="ADAL" clId="{63A4DDB8-F3DC-4A47-93E2-5B6427D6DC62}" dt="2025-05-22T01:51:19.030" v="878"/>
          <ac:cxnSpMkLst>
            <pc:docMk/>
            <pc:sldMk cId="2231165318" sldId="414"/>
            <ac:cxnSpMk id="36" creationId="{E7C01B93-9ABF-423D-9D4E-508F6A28C997}"/>
          </ac:cxnSpMkLst>
        </pc:cxnChg>
        <pc:cxnChg chg="mod">
          <ac:chgData name="DeHart, Stephanie" userId="69486e51-f5a3-47fa-a1e8-d600d3da159f" providerId="ADAL" clId="{63A4DDB8-F3DC-4A47-93E2-5B6427D6DC62}" dt="2025-05-22T01:51:19.030" v="878"/>
          <ac:cxnSpMkLst>
            <pc:docMk/>
            <pc:sldMk cId="2231165318" sldId="414"/>
            <ac:cxnSpMk id="37" creationId="{BF78F7B7-9CA7-4539-90F8-4082E5687D53}"/>
          </ac:cxnSpMkLst>
        </pc:cxnChg>
        <pc:cxnChg chg="mod">
          <ac:chgData name="DeHart, Stephanie" userId="69486e51-f5a3-47fa-a1e8-d600d3da159f" providerId="ADAL" clId="{63A4DDB8-F3DC-4A47-93E2-5B6427D6DC62}" dt="2025-05-22T01:51:19.030" v="878"/>
          <ac:cxnSpMkLst>
            <pc:docMk/>
            <pc:sldMk cId="2231165318" sldId="414"/>
            <ac:cxnSpMk id="38" creationId="{6BC033BD-B403-4515-A9B4-C9C69ED5B918}"/>
          </ac:cxnSpMkLst>
        </pc:cxnChg>
        <pc:cxnChg chg="mod">
          <ac:chgData name="DeHart, Stephanie" userId="69486e51-f5a3-47fa-a1e8-d600d3da159f" providerId="ADAL" clId="{63A4DDB8-F3DC-4A47-93E2-5B6427D6DC62}" dt="2025-05-22T01:51:19.030" v="878"/>
          <ac:cxnSpMkLst>
            <pc:docMk/>
            <pc:sldMk cId="2231165318" sldId="414"/>
            <ac:cxnSpMk id="39" creationId="{D4C2874F-2657-41E7-88EC-4F0C51B3C42D}"/>
          </ac:cxnSpMkLst>
        </pc:cxnChg>
        <pc:cxnChg chg="mod">
          <ac:chgData name="DeHart, Stephanie" userId="69486e51-f5a3-47fa-a1e8-d600d3da159f" providerId="ADAL" clId="{63A4DDB8-F3DC-4A47-93E2-5B6427D6DC62}" dt="2025-05-22T01:51:19.030" v="878"/>
          <ac:cxnSpMkLst>
            <pc:docMk/>
            <pc:sldMk cId="2231165318" sldId="414"/>
            <ac:cxnSpMk id="40" creationId="{6B6F9575-A833-4D86-8BAB-9DE7DF0C9FD8}"/>
          </ac:cxnSpMkLst>
        </pc:cxnChg>
        <pc:cxnChg chg="mod">
          <ac:chgData name="DeHart, Stephanie" userId="69486e51-f5a3-47fa-a1e8-d600d3da159f" providerId="ADAL" clId="{63A4DDB8-F3DC-4A47-93E2-5B6427D6DC62}" dt="2025-05-22T01:51:19.030" v="878"/>
          <ac:cxnSpMkLst>
            <pc:docMk/>
            <pc:sldMk cId="2231165318" sldId="414"/>
            <ac:cxnSpMk id="43" creationId="{07EA30EE-FDF6-4E56-9F30-7B789455AEF6}"/>
          </ac:cxnSpMkLst>
        </pc:cxnChg>
        <pc:cxnChg chg="mod">
          <ac:chgData name="DeHart, Stephanie" userId="69486e51-f5a3-47fa-a1e8-d600d3da159f" providerId="ADAL" clId="{63A4DDB8-F3DC-4A47-93E2-5B6427D6DC62}" dt="2025-05-22T01:51:19.030" v="878"/>
          <ac:cxnSpMkLst>
            <pc:docMk/>
            <pc:sldMk cId="2231165318" sldId="414"/>
            <ac:cxnSpMk id="44" creationId="{A1DBC014-44AA-4A55-94A5-A96B9591DBF0}"/>
          </ac:cxnSpMkLst>
        </pc:cxnChg>
        <pc:cxnChg chg="mod">
          <ac:chgData name="DeHart, Stephanie" userId="69486e51-f5a3-47fa-a1e8-d600d3da159f" providerId="ADAL" clId="{63A4DDB8-F3DC-4A47-93E2-5B6427D6DC62}" dt="2025-05-22T01:51:19.030" v="878"/>
          <ac:cxnSpMkLst>
            <pc:docMk/>
            <pc:sldMk cId="2231165318" sldId="414"/>
            <ac:cxnSpMk id="52" creationId="{EEAA1076-071A-45B0-93A4-A45A2EE1C26B}"/>
          </ac:cxnSpMkLst>
        </pc:cxnChg>
        <pc:cxnChg chg="mod">
          <ac:chgData name="DeHart, Stephanie" userId="69486e51-f5a3-47fa-a1e8-d600d3da159f" providerId="ADAL" clId="{63A4DDB8-F3DC-4A47-93E2-5B6427D6DC62}" dt="2025-05-22T01:51:19.030" v="878"/>
          <ac:cxnSpMkLst>
            <pc:docMk/>
            <pc:sldMk cId="2231165318" sldId="414"/>
            <ac:cxnSpMk id="53" creationId="{0CC571FB-5139-4D19-928E-67165219587C}"/>
          </ac:cxnSpMkLst>
        </pc:cxnChg>
        <pc:cxnChg chg="mod">
          <ac:chgData name="DeHart, Stephanie" userId="69486e51-f5a3-47fa-a1e8-d600d3da159f" providerId="ADAL" clId="{63A4DDB8-F3DC-4A47-93E2-5B6427D6DC62}" dt="2025-05-22T01:51:53.651" v="881"/>
          <ac:cxnSpMkLst>
            <pc:docMk/>
            <pc:sldMk cId="2231165318" sldId="414"/>
            <ac:cxnSpMk id="59" creationId="{93D767F2-2386-472B-AA06-BF7DCBA68580}"/>
          </ac:cxnSpMkLst>
        </pc:cxnChg>
      </pc:sldChg>
      <pc:sldChg chg="modSp new mod modNotesTx">
        <pc:chgData name="DeHart, Stephanie" userId="69486e51-f5a3-47fa-a1e8-d600d3da159f" providerId="ADAL" clId="{63A4DDB8-F3DC-4A47-93E2-5B6427D6DC62}" dt="2025-05-22T01:53:41.389" v="955"/>
        <pc:sldMkLst>
          <pc:docMk/>
          <pc:sldMk cId="664788838" sldId="415"/>
        </pc:sldMkLst>
        <pc:spChg chg="mod">
          <ac:chgData name="DeHart, Stephanie" userId="69486e51-f5a3-47fa-a1e8-d600d3da159f" providerId="ADAL" clId="{63A4DDB8-F3DC-4A47-93E2-5B6427D6DC62}" dt="2025-05-22T01:52:59.921" v="949" actId="20577"/>
          <ac:spMkLst>
            <pc:docMk/>
            <pc:sldMk cId="664788838" sldId="415"/>
            <ac:spMk id="2" creationId="{C46EBF0E-8156-4F54-8D29-FA8A8538D11D}"/>
          </ac:spMkLst>
        </pc:spChg>
        <pc:spChg chg="mod">
          <ac:chgData name="DeHart, Stephanie" userId="69486e51-f5a3-47fa-a1e8-d600d3da159f" providerId="ADAL" clId="{63A4DDB8-F3DC-4A47-93E2-5B6427D6DC62}" dt="2025-05-22T01:53:25.144" v="953" actId="15"/>
          <ac:spMkLst>
            <pc:docMk/>
            <pc:sldMk cId="664788838" sldId="415"/>
            <ac:spMk id="3" creationId="{1272EE36-DAD6-42A4-A371-3009B5A15ABA}"/>
          </ac:spMkLst>
        </pc:spChg>
      </pc:sldChg>
      <pc:sldChg chg="addSp delSp modSp new mod modNotesTx">
        <pc:chgData name="DeHart, Stephanie" userId="69486e51-f5a3-47fa-a1e8-d600d3da159f" providerId="ADAL" clId="{63A4DDB8-F3DC-4A47-93E2-5B6427D6DC62}" dt="2025-05-22T01:54:53.541" v="1034" actId="20577"/>
        <pc:sldMkLst>
          <pc:docMk/>
          <pc:sldMk cId="3226543396" sldId="416"/>
        </pc:sldMkLst>
        <pc:spChg chg="mod">
          <ac:chgData name="DeHart, Stephanie" userId="69486e51-f5a3-47fa-a1e8-d600d3da159f" providerId="ADAL" clId="{63A4DDB8-F3DC-4A47-93E2-5B6427D6DC62}" dt="2025-05-22T01:54:53.541" v="1034" actId="20577"/>
          <ac:spMkLst>
            <pc:docMk/>
            <pc:sldMk cId="3226543396" sldId="416"/>
            <ac:spMk id="2" creationId="{9D06A4AB-0588-4998-B9CD-0A44D5BD0E1B}"/>
          </ac:spMkLst>
        </pc:spChg>
        <pc:spChg chg="del">
          <ac:chgData name="DeHart, Stephanie" userId="69486e51-f5a3-47fa-a1e8-d600d3da159f" providerId="ADAL" clId="{63A4DDB8-F3DC-4A47-93E2-5B6427D6DC62}" dt="2025-05-22T01:54:23.254" v="971"/>
          <ac:spMkLst>
            <pc:docMk/>
            <pc:sldMk cId="3226543396" sldId="416"/>
            <ac:spMk id="3" creationId="{2D3BB630-15D3-453A-AB98-E19658BD77C3}"/>
          </ac:spMkLst>
        </pc:spChg>
        <pc:picChg chg="add mod">
          <ac:chgData name="DeHart, Stephanie" userId="69486e51-f5a3-47fa-a1e8-d600d3da159f" providerId="ADAL" clId="{63A4DDB8-F3DC-4A47-93E2-5B6427D6DC62}" dt="2025-05-22T01:54:23.254" v="971"/>
          <ac:picMkLst>
            <pc:docMk/>
            <pc:sldMk cId="3226543396" sldId="416"/>
            <ac:picMk id="6" creationId="{25AB2032-5FC6-4557-BF73-1BAAC4864345}"/>
          </ac:picMkLst>
        </pc:picChg>
      </pc:sldChg>
      <pc:sldChg chg="addSp delSp modSp new mod modClrScheme modAnim chgLayout modNotesTx">
        <pc:chgData name="DeHart, Stephanie" userId="69486e51-f5a3-47fa-a1e8-d600d3da159f" providerId="ADAL" clId="{63A4DDB8-F3DC-4A47-93E2-5B6427D6DC62}" dt="2025-05-22T01:57:18.413" v="1063"/>
        <pc:sldMkLst>
          <pc:docMk/>
          <pc:sldMk cId="1918267319" sldId="417"/>
        </pc:sldMkLst>
        <pc:spChg chg="mod ord">
          <ac:chgData name="DeHart, Stephanie" userId="69486e51-f5a3-47fa-a1e8-d600d3da159f" providerId="ADAL" clId="{63A4DDB8-F3DC-4A47-93E2-5B6427D6DC62}" dt="2025-05-22T01:56:00.157" v="1049" actId="700"/>
          <ac:spMkLst>
            <pc:docMk/>
            <pc:sldMk cId="1918267319" sldId="417"/>
            <ac:spMk id="2" creationId="{F6B85E7D-DE8D-4C20-AA62-24F0DDF345E6}"/>
          </ac:spMkLst>
        </pc:spChg>
        <pc:spChg chg="del">
          <ac:chgData name="DeHart, Stephanie" userId="69486e51-f5a3-47fa-a1e8-d600d3da159f" providerId="ADAL" clId="{63A4DDB8-F3DC-4A47-93E2-5B6427D6DC62}" dt="2025-05-22T01:56:00.157" v="1049" actId="700"/>
          <ac:spMkLst>
            <pc:docMk/>
            <pc:sldMk cId="1918267319" sldId="417"/>
            <ac:spMk id="3" creationId="{180F8C01-7546-4773-ACB3-240E3243AD4F}"/>
          </ac:spMkLst>
        </pc:spChg>
        <pc:spChg chg="mod ord">
          <ac:chgData name="DeHart, Stephanie" userId="69486e51-f5a3-47fa-a1e8-d600d3da159f" providerId="ADAL" clId="{63A4DDB8-F3DC-4A47-93E2-5B6427D6DC62}" dt="2025-05-22T01:56:00.157" v="1049" actId="700"/>
          <ac:spMkLst>
            <pc:docMk/>
            <pc:sldMk cId="1918267319" sldId="417"/>
            <ac:spMk id="4" creationId="{49EF0E9C-1581-4203-A5D1-7983436041E5}"/>
          </ac:spMkLst>
        </pc:spChg>
        <pc:spChg chg="mod ord">
          <ac:chgData name="DeHart, Stephanie" userId="69486e51-f5a3-47fa-a1e8-d600d3da159f" providerId="ADAL" clId="{63A4DDB8-F3DC-4A47-93E2-5B6427D6DC62}" dt="2025-05-22T01:56:00.157" v="1049" actId="700"/>
          <ac:spMkLst>
            <pc:docMk/>
            <pc:sldMk cId="1918267319" sldId="417"/>
            <ac:spMk id="5" creationId="{AEF690F1-A66C-49C0-B23A-698853E13462}"/>
          </ac:spMkLst>
        </pc:spChg>
        <pc:spChg chg="add mod">
          <ac:chgData name="DeHart, Stephanie" userId="69486e51-f5a3-47fa-a1e8-d600d3da159f" providerId="ADAL" clId="{63A4DDB8-F3DC-4A47-93E2-5B6427D6DC62}" dt="2025-05-22T01:56:45.638" v="1058" actId="14100"/>
          <ac:spMkLst>
            <pc:docMk/>
            <pc:sldMk cId="1918267319" sldId="417"/>
            <ac:spMk id="7" creationId="{FBDBAD8F-6CB7-44B1-A1BC-9FF2B47FC112}"/>
          </ac:spMkLst>
        </pc:spChg>
        <pc:spChg chg="add mod">
          <ac:chgData name="DeHart, Stephanie" userId="69486e51-f5a3-47fa-a1e8-d600d3da159f" providerId="ADAL" clId="{63A4DDB8-F3DC-4A47-93E2-5B6427D6DC62}" dt="2025-05-22T01:56:01.010" v="1050"/>
          <ac:spMkLst>
            <pc:docMk/>
            <pc:sldMk cId="1918267319" sldId="417"/>
            <ac:spMk id="8" creationId="{F9C13756-8D1B-48B3-9F96-B85096487D73}"/>
          </ac:spMkLst>
        </pc:spChg>
        <pc:spChg chg="add mod">
          <ac:chgData name="DeHart, Stephanie" userId="69486e51-f5a3-47fa-a1e8-d600d3da159f" providerId="ADAL" clId="{63A4DDB8-F3DC-4A47-93E2-5B6427D6DC62}" dt="2025-05-22T01:57:07.780" v="1062" actId="14100"/>
          <ac:spMkLst>
            <pc:docMk/>
            <pc:sldMk cId="1918267319" sldId="417"/>
            <ac:spMk id="10" creationId="{B30F166C-D41E-4E86-9D7F-5BF848F5E6C7}"/>
          </ac:spMkLst>
        </pc:spChg>
        <pc:spChg chg="add mod">
          <ac:chgData name="DeHart, Stephanie" userId="69486e51-f5a3-47fa-a1e8-d600d3da159f" providerId="ADAL" clId="{63A4DDB8-F3DC-4A47-93E2-5B6427D6DC62}" dt="2025-05-22T01:56:01.010" v="1050"/>
          <ac:spMkLst>
            <pc:docMk/>
            <pc:sldMk cId="1918267319" sldId="417"/>
            <ac:spMk id="11" creationId="{73C727DA-76C9-4DD6-B27E-1B7453203F47}"/>
          </ac:spMkLst>
        </pc:spChg>
        <pc:spChg chg="add mod">
          <ac:chgData name="DeHart, Stephanie" userId="69486e51-f5a3-47fa-a1e8-d600d3da159f" providerId="ADAL" clId="{63A4DDB8-F3DC-4A47-93E2-5B6427D6DC62}" dt="2025-05-22T01:56:01.010" v="1050"/>
          <ac:spMkLst>
            <pc:docMk/>
            <pc:sldMk cId="1918267319" sldId="417"/>
            <ac:spMk id="12" creationId="{C5160001-3384-401F-9A57-3037C5E744F7}"/>
          </ac:spMkLst>
        </pc:spChg>
        <pc:spChg chg="add mod">
          <ac:chgData name="DeHart, Stephanie" userId="69486e51-f5a3-47fa-a1e8-d600d3da159f" providerId="ADAL" clId="{63A4DDB8-F3DC-4A47-93E2-5B6427D6DC62}" dt="2025-05-22T01:56:01.010" v="1050"/>
          <ac:spMkLst>
            <pc:docMk/>
            <pc:sldMk cId="1918267319" sldId="417"/>
            <ac:spMk id="13" creationId="{8B27C316-0D2F-4726-B869-D1158D93DA5A}"/>
          </ac:spMkLst>
        </pc:spChg>
        <pc:spChg chg="add mod">
          <ac:chgData name="DeHart, Stephanie" userId="69486e51-f5a3-47fa-a1e8-d600d3da159f" providerId="ADAL" clId="{63A4DDB8-F3DC-4A47-93E2-5B6427D6DC62}" dt="2025-05-22T01:56:01.010" v="1050"/>
          <ac:spMkLst>
            <pc:docMk/>
            <pc:sldMk cId="1918267319" sldId="417"/>
            <ac:spMk id="14" creationId="{46092474-F9F2-433E-B244-4A9ADE777FCB}"/>
          </ac:spMkLst>
        </pc:spChg>
        <pc:spChg chg="add mod">
          <ac:chgData name="DeHart, Stephanie" userId="69486e51-f5a3-47fa-a1e8-d600d3da159f" providerId="ADAL" clId="{63A4DDB8-F3DC-4A47-93E2-5B6427D6DC62}" dt="2025-05-22T01:56:51.959" v="1059" actId="1076"/>
          <ac:spMkLst>
            <pc:docMk/>
            <pc:sldMk cId="1918267319" sldId="417"/>
            <ac:spMk id="18" creationId="{02A44732-879F-44F3-9F5C-EE2F77BFCEF7}"/>
          </ac:spMkLst>
        </pc:spChg>
        <pc:spChg chg="add mod">
          <ac:chgData name="DeHart, Stephanie" userId="69486e51-f5a3-47fa-a1e8-d600d3da159f" providerId="ADAL" clId="{63A4DDB8-F3DC-4A47-93E2-5B6427D6DC62}" dt="2025-05-22T01:56:01.010" v="1050"/>
          <ac:spMkLst>
            <pc:docMk/>
            <pc:sldMk cId="1918267319" sldId="417"/>
            <ac:spMk id="19" creationId="{424CD306-4A33-46C1-B68F-DF184621A05E}"/>
          </ac:spMkLst>
        </pc:spChg>
        <pc:picChg chg="add mod">
          <ac:chgData name="DeHart, Stephanie" userId="69486e51-f5a3-47fa-a1e8-d600d3da159f" providerId="ADAL" clId="{63A4DDB8-F3DC-4A47-93E2-5B6427D6DC62}" dt="2025-05-22T01:56:15.688" v="1051" actId="14100"/>
          <ac:picMkLst>
            <pc:docMk/>
            <pc:sldMk cId="1918267319" sldId="417"/>
            <ac:picMk id="6" creationId="{FA0BC73B-2EAA-41BF-9016-8B3F25E6282A}"/>
          </ac:picMkLst>
        </pc:picChg>
        <pc:picChg chg="add mod">
          <ac:chgData name="DeHart, Stephanie" userId="69486e51-f5a3-47fa-a1e8-d600d3da159f" providerId="ADAL" clId="{63A4DDB8-F3DC-4A47-93E2-5B6427D6DC62}" dt="2025-05-22T01:56:22.034" v="1052" actId="14100"/>
          <ac:picMkLst>
            <pc:docMk/>
            <pc:sldMk cId="1918267319" sldId="417"/>
            <ac:picMk id="9" creationId="{2DA4731B-14F9-4445-A58C-3DEA1BB97B5C}"/>
          </ac:picMkLst>
        </pc:picChg>
        <pc:cxnChg chg="add mod">
          <ac:chgData name="DeHart, Stephanie" userId="69486e51-f5a3-47fa-a1e8-d600d3da159f" providerId="ADAL" clId="{63A4DDB8-F3DC-4A47-93E2-5B6427D6DC62}" dt="2025-05-22T01:56:01.010" v="1050"/>
          <ac:cxnSpMkLst>
            <pc:docMk/>
            <pc:sldMk cId="1918267319" sldId="417"/>
            <ac:cxnSpMk id="15" creationId="{C315A9F3-3151-4496-AB6E-E6CBF8438714}"/>
          </ac:cxnSpMkLst>
        </pc:cxnChg>
        <pc:cxnChg chg="add mod">
          <ac:chgData name="DeHart, Stephanie" userId="69486e51-f5a3-47fa-a1e8-d600d3da159f" providerId="ADAL" clId="{63A4DDB8-F3DC-4A47-93E2-5B6427D6DC62}" dt="2025-05-22T01:56:01.010" v="1050"/>
          <ac:cxnSpMkLst>
            <pc:docMk/>
            <pc:sldMk cId="1918267319" sldId="417"/>
            <ac:cxnSpMk id="16" creationId="{9C6C7069-62A0-45C6-B139-92F67439BFB6}"/>
          </ac:cxnSpMkLst>
        </pc:cxnChg>
        <pc:cxnChg chg="add mod">
          <ac:chgData name="DeHart, Stephanie" userId="69486e51-f5a3-47fa-a1e8-d600d3da159f" providerId="ADAL" clId="{63A4DDB8-F3DC-4A47-93E2-5B6427D6DC62}" dt="2025-05-22T01:56:51.959" v="1059" actId="1076"/>
          <ac:cxnSpMkLst>
            <pc:docMk/>
            <pc:sldMk cId="1918267319" sldId="417"/>
            <ac:cxnSpMk id="17" creationId="{59E74B19-F18F-4F7F-B0DF-75E75C18E9F1}"/>
          </ac:cxnSpMkLst>
        </pc:cxnChg>
        <pc:cxnChg chg="add mod">
          <ac:chgData name="DeHart, Stephanie" userId="69486e51-f5a3-47fa-a1e8-d600d3da159f" providerId="ADAL" clId="{63A4DDB8-F3DC-4A47-93E2-5B6427D6DC62}" dt="2025-05-22T01:56:01.010" v="1050"/>
          <ac:cxnSpMkLst>
            <pc:docMk/>
            <pc:sldMk cId="1918267319" sldId="417"/>
            <ac:cxnSpMk id="20" creationId="{BFA53220-5581-48B5-BD1F-97CD38D7307E}"/>
          </ac:cxnSpMkLst>
        </pc:cxnChg>
      </pc:sldChg>
      <pc:sldChg chg="addSp delSp modSp new mod modClrScheme chgLayout modNotesTx">
        <pc:chgData name="DeHart, Stephanie" userId="69486e51-f5a3-47fa-a1e8-d600d3da159f" providerId="ADAL" clId="{63A4DDB8-F3DC-4A47-93E2-5B6427D6DC62}" dt="2025-05-22T02:00:18.975" v="1143"/>
        <pc:sldMkLst>
          <pc:docMk/>
          <pc:sldMk cId="1250343714" sldId="418"/>
        </pc:sldMkLst>
        <pc:spChg chg="del mod ord">
          <ac:chgData name="DeHart, Stephanie" userId="69486e51-f5a3-47fa-a1e8-d600d3da159f" providerId="ADAL" clId="{63A4DDB8-F3DC-4A47-93E2-5B6427D6DC62}" dt="2025-05-22T01:57:35.245" v="1066" actId="700"/>
          <ac:spMkLst>
            <pc:docMk/>
            <pc:sldMk cId="1250343714" sldId="418"/>
            <ac:spMk id="2" creationId="{6F611B2E-89A8-4405-8927-A2A22C643BC6}"/>
          </ac:spMkLst>
        </pc:spChg>
        <pc:spChg chg="mod ord">
          <ac:chgData name="DeHart, Stephanie" userId="69486e51-f5a3-47fa-a1e8-d600d3da159f" providerId="ADAL" clId="{63A4DDB8-F3DC-4A47-93E2-5B6427D6DC62}" dt="2025-05-22T01:57:35.245" v="1066" actId="700"/>
          <ac:spMkLst>
            <pc:docMk/>
            <pc:sldMk cId="1250343714" sldId="418"/>
            <ac:spMk id="3" creationId="{C4B51A42-5A0B-4417-B397-C95B22A45728}"/>
          </ac:spMkLst>
        </pc:spChg>
        <pc:spChg chg="mod ord">
          <ac:chgData name="DeHart, Stephanie" userId="69486e51-f5a3-47fa-a1e8-d600d3da159f" providerId="ADAL" clId="{63A4DDB8-F3DC-4A47-93E2-5B6427D6DC62}" dt="2025-05-22T01:57:35.245" v="1066" actId="700"/>
          <ac:spMkLst>
            <pc:docMk/>
            <pc:sldMk cId="1250343714" sldId="418"/>
            <ac:spMk id="4" creationId="{1B3A9730-83FF-45F8-B55A-B3CC7DAE592B}"/>
          </ac:spMkLst>
        </pc:spChg>
        <pc:spChg chg="add mod ord">
          <ac:chgData name="DeHart, Stephanie" userId="69486e51-f5a3-47fa-a1e8-d600d3da159f" providerId="ADAL" clId="{63A4DDB8-F3DC-4A47-93E2-5B6427D6DC62}" dt="2025-05-22T01:57:39.732" v="1090" actId="20577"/>
          <ac:spMkLst>
            <pc:docMk/>
            <pc:sldMk cId="1250343714" sldId="418"/>
            <ac:spMk id="5" creationId="{A2675A24-796A-4EF0-BD96-34FDD209B4CA}"/>
          </ac:spMkLst>
        </pc:spChg>
        <pc:spChg chg="add mod ord">
          <ac:chgData name="DeHart, Stephanie" userId="69486e51-f5a3-47fa-a1e8-d600d3da159f" providerId="ADAL" clId="{63A4DDB8-F3DC-4A47-93E2-5B6427D6DC62}" dt="2025-05-22T01:59:39.491" v="1122" actId="14100"/>
          <ac:spMkLst>
            <pc:docMk/>
            <pc:sldMk cId="1250343714" sldId="418"/>
            <ac:spMk id="6" creationId="{A8F50E41-3B48-4263-B87B-D3DA3FF7A9C1}"/>
          </ac:spMkLst>
        </pc:spChg>
        <pc:spChg chg="add del mod">
          <ac:chgData name="DeHart, Stephanie" userId="69486e51-f5a3-47fa-a1e8-d600d3da159f" providerId="ADAL" clId="{63A4DDB8-F3DC-4A47-93E2-5B6427D6DC62}" dt="2025-05-22T01:58:01.635" v="1094"/>
          <ac:spMkLst>
            <pc:docMk/>
            <pc:sldMk cId="1250343714" sldId="418"/>
            <ac:spMk id="7" creationId="{C7803362-BD27-4947-9C28-4B8C80AD5FAB}"/>
          </ac:spMkLst>
        </pc:spChg>
        <pc:spChg chg="mod">
          <ac:chgData name="DeHart, Stephanie" userId="69486e51-f5a3-47fa-a1e8-d600d3da159f" providerId="ADAL" clId="{63A4DDB8-F3DC-4A47-93E2-5B6427D6DC62}" dt="2025-05-22T01:58:37.860" v="1114" actId="1582"/>
          <ac:spMkLst>
            <pc:docMk/>
            <pc:sldMk cId="1250343714" sldId="418"/>
            <ac:spMk id="10" creationId="{5D241503-771B-4F07-A9DC-D04E843DAA3A}"/>
          </ac:spMkLst>
        </pc:spChg>
        <pc:spChg chg="mod">
          <ac:chgData name="DeHart, Stephanie" userId="69486e51-f5a3-47fa-a1e8-d600d3da159f" providerId="ADAL" clId="{63A4DDB8-F3DC-4A47-93E2-5B6427D6DC62}" dt="2025-05-22T01:58:37.860" v="1114" actId="1582"/>
          <ac:spMkLst>
            <pc:docMk/>
            <pc:sldMk cId="1250343714" sldId="418"/>
            <ac:spMk id="11" creationId="{82386DDD-4221-4B95-8C8C-AA3A727B7570}"/>
          </ac:spMkLst>
        </pc:spChg>
        <pc:spChg chg="mod">
          <ac:chgData name="DeHart, Stephanie" userId="69486e51-f5a3-47fa-a1e8-d600d3da159f" providerId="ADAL" clId="{63A4DDB8-F3DC-4A47-93E2-5B6427D6DC62}" dt="2025-05-22T01:58:51.536" v="1115" actId="1582"/>
          <ac:spMkLst>
            <pc:docMk/>
            <pc:sldMk cId="1250343714" sldId="418"/>
            <ac:spMk id="12" creationId="{A92D3305-54CC-4039-B75F-02A57427980A}"/>
          </ac:spMkLst>
        </pc:spChg>
        <pc:spChg chg="mod">
          <ac:chgData name="DeHart, Stephanie" userId="69486e51-f5a3-47fa-a1e8-d600d3da159f" providerId="ADAL" clId="{63A4DDB8-F3DC-4A47-93E2-5B6427D6DC62}" dt="2025-05-22T01:58:19.233" v="1096"/>
          <ac:spMkLst>
            <pc:docMk/>
            <pc:sldMk cId="1250343714" sldId="418"/>
            <ac:spMk id="13" creationId="{A9FFB5E2-1EAA-4000-9BBB-C9433F810678}"/>
          </ac:spMkLst>
        </pc:spChg>
        <pc:spChg chg="mod">
          <ac:chgData name="DeHart, Stephanie" userId="69486e51-f5a3-47fa-a1e8-d600d3da159f" providerId="ADAL" clId="{63A4DDB8-F3DC-4A47-93E2-5B6427D6DC62}" dt="2025-05-22T01:58:19.233" v="1096"/>
          <ac:spMkLst>
            <pc:docMk/>
            <pc:sldMk cId="1250343714" sldId="418"/>
            <ac:spMk id="14" creationId="{BB522B73-35FE-44A5-B65F-A243D32A3E01}"/>
          </ac:spMkLst>
        </pc:spChg>
        <pc:spChg chg="mod">
          <ac:chgData name="DeHart, Stephanie" userId="69486e51-f5a3-47fa-a1e8-d600d3da159f" providerId="ADAL" clId="{63A4DDB8-F3DC-4A47-93E2-5B6427D6DC62}" dt="2025-05-22T01:58:19.233" v="1096"/>
          <ac:spMkLst>
            <pc:docMk/>
            <pc:sldMk cId="1250343714" sldId="418"/>
            <ac:spMk id="15" creationId="{95C27BED-7DB9-4095-A90F-16EA648CB71A}"/>
          </ac:spMkLst>
        </pc:spChg>
        <pc:spChg chg="mod">
          <ac:chgData name="DeHart, Stephanie" userId="69486e51-f5a3-47fa-a1e8-d600d3da159f" providerId="ADAL" clId="{63A4DDB8-F3DC-4A47-93E2-5B6427D6DC62}" dt="2025-05-22T01:59:12.240" v="1117"/>
          <ac:spMkLst>
            <pc:docMk/>
            <pc:sldMk cId="1250343714" sldId="418"/>
            <ac:spMk id="18" creationId="{B4556D4C-A77D-4396-B4FB-1E013CABEF91}"/>
          </ac:spMkLst>
        </pc:spChg>
        <pc:spChg chg="mod">
          <ac:chgData name="DeHart, Stephanie" userId="69486e51-f5a3-47fa-a1e8-d600d3da159f" providerId="ADAL" clId="{63A4DDB8-F3DC-4A47-93E2-5B6427D6DC62}" dt="2025-05-22T01:59:12.240" v="1117"/>
          <ac:spMkLst>
            <pc:docMk/>
            <pc:sldMk cId="1250343714" sldId="418"/>
            <ac:spMk id="19" creationId="{6C648502-B34B-4933-B516-6013D66104FB}"/>
          </ac:spMkLst>
        </pc:spChg>
        <pc:spChg chg="mod">
          <ac:chgData name="DeHart, Stephanie" userId="69486e51-f5a3-47fa-a1e8-d600d3da159f" providerId="ADAL" clId="{63A4DDB8-F3DC-4A47-93E2-5B6427D6DC62}" dt="2025-05-22T01:59:12.240" v="1117"/>
          <ac:spMkLst>
            <pc:docMk/>
            <pc:sldMk cId="1250343714" sldId="418"/>
            <ac:spMk id="20" creationId="{861E8559-9916-40ED-BD99-DAFB66B0D93C}"/>
          </ac:spMkLst>
        </pc:spChg>
        <pc:spChg chg="mod">
          <ac:chgData name="DeHart, Stephanie" userId="69486e51-f5a3-47fa-a1e8-d600d3da159f" providerId="ADAL" clId="{63A4DDB8-F3DC-4A47-93E2-5B6427D6DC62}" dt="2025-05-22T01:59:12.240" v="1117"/>
          <ac:spMkLst>
            <pc:docMk/>
            <pc:sldMk cId="1250343714" sldId="418"/>
            <ac:spMk id="21" creationId="{AEBFFE73-5584-4432-A6F4-0853EC8EDA80}"/>
          </ac:spMkLst>
        </pc:spChg>
        <pc:spChg chg="mod">
          <ac:chgData name="DeHart, Stephanie" userId="69486e51-f5a3-47fa-a1e8-d600d3da159f" providerId="ADAL" clId="{63A4DDB8-F3DC-4A47-93E2-5B6427D6DC62}" dt="2025-05-22T01:59:12.240" v="1117"/>
          <ac:spMkLst>
            <pc:docMk/>
            <pc:sldMk cId="1250343714" sldId="418"/>
            <ac:spMk id="22" creationId="{BA1147A1-E257-4706-89A3-AC49A0B9F84B}"/>
          </ac:spMkLst>
        </pc:spChg>
        <pc:spChg chg="mod">
          <ac:chgData name="DeHart, Stephanie" userId="69486e51-f5a3-47fa-a1e8-d600d3da159f" providerId="ADAL" clId="{63A4DDB8-F3DC-4A47-93E2-5B6427D6DC62}" dt="2025-05-22T01:59:12.240" v="1117"/>
          <ac:spMkLst>
            <pc:docMk/>
            <pc:sldMk cId="1250343714" sldId="418"/>
            <ac:spMk id="23" creationId="{96DD8348-B149-44AB-8F88-AEBF963475A8}"/>
          </ac:spMkLst>
        </pc:spChg>
        <pc:grpChg chg="add mod">
          <ac:chgData name="DeHart, Stephanie" userId="69486e51-f5a3-47fa-a1e8-d600d3da159f" providerId="ADAL" clId="{63A4DDB8-F3DC-4A47-93E2-5B6427D6DC62}" dt="2025-05-22T01:59:43.905" v="1138" actId="1035"/>
          <ac:grpSpMkLst>
            <pc:docMk/>
            <pc:sldMk cId="1250343714" sldId="418"/>
            <ac:grpSpMk id="8" creationId="{29F30218-0083-4B48-9E5C-E1298E0FA7B2}"/>
          </ac:grpSpMkLst>
        </pc:grpChg>
        <pc:grpChg chg="add del mod">
          <ac:chgData name="DeHart, Stephanie" userId="69486e51-f5a3-47fa-a1e8-d600d3da159f" providerId="ADAL" clId="{63A4DDB8-F3DC-4A47-93E2-5B6427D6DC62}" dt="2025-05-22T01:59:15.217" v="1118"/>
          <ac:grpSpMkLst>
            <pc:docMk/>
            <pc:sldMk cId="1250343714" sldId="418"/>
            <ac:grpSpMk id="16" creationId="{BF5452EF-D734-433C-AA88-CF9AE990B642}"/>
          </ac:grpSpMkLst>
        </pc:grpChg>
        <pc:grpChg chg="add mod ord">
          <ac:chgData name="DeHart, Stephanie" userId="69486e51-f5a3-47fa-a1e8-d600d3da159f" providerId="ADAL" clId="{63A4DDB8-F3DC-4A47-93E2-5B6427D6DC62}" dt="2025-05-22T01:59:56.028" v="1140" actId="14100"/>
          <ac:grpSpMkLst>
            <pc:docMk/>
            <pc:sldMk cId="1250343714" sldId="418"/>
            <ac:grpSpMk id="26" creationId="{7A048AA6-4019-4BF5-99AF-3B27D327BA6B}"/>
          </ac:grpSpMkLst>
        </pc:grpChg>
        <pc:picChg chg="mod">
          <ac:chgData name="DeHart, Stephanie" userId="69486e51-f5a3-47fa-a1e8-d600d3da159f" providerId="ADAL" clId="{63A4DDB8-F3DC-4A47-93E2-5B6427D6DC62}" dt="2025-05-22T01:58:19.233" v="1096"/>
          <ac:picMkLst>
            <pc:docMk/>
            <pc:sldMk cId="1250343714" sldId="418"/>
            <ac:picMk id="9" creationId="{88FBFD55-6A16-4041-94B4-11529955CA44}"/>
          </ac:picMkLst>
        </pc:picChg>
        <pc:picChg chg="mod">
          <ac:chgData name="DeHart, Stephanie" userId="69486e51-f5a3-47fa-a1e8-d600d3da159f" providerId="ADAL" clId="{63A4DDB8-F3DC-4A47-93E2-5B6427D6DC62}" dt="2025-05-22T01:59:12.240" v="1117"/>
          <ac:picMkLst>
            <pc:docMk/>
            <pc:sldMk cId="1250343714" sldId="418"/>
            <ac:picMk id="17" creationId="{C1298027-491A-4D30-8FBA-65C3D625F78F}"/>
          </ac:picMkLst>
        </pc:picChg>
        <pc:picChg chg="mod">
          <ac:chgData name="DeHart, Stephanie" userId="69486e51-f5a3-47fa-a1e8-d600d3da159f" providerId="ADAL" clId="{63A4DDB8-F3DC-4A47-93E2-5B6427D6DC62}" dt="2025-05-22T01:59:29.435" v="1120"/>
          <ac:picMkLst>
            <pc:docMk/>
            <pc:sldMk cId="1250343714" sldId="418"/>
            <ac:picMk id="27" creationId="{1095EB4D-23E2-40AC-B201-090097D15ED0}"/>
          </ac:picMkLst>
        </pc:picChg>
        <pc:cxnChg chg="add del mod">
          <ac:chgData name="DeHart, Stephanie" userId="69486e51-f5a3-47fa-a1e8-d600d3da159f" providerId="ADAL" clId="{63A4DDB8-F3DC-4A47-93E2-5B6427D6DC62}" dt="2025-05-22T02:00:08.114" v="1141" actId="478"/>
          <ac:cxnSpMkLst>
            <pc:docMk/>
            <pc:sldMk cId="1250343714" sldId="418"/>
            <ac:cxnSpMk id="24" creationId="{68C8D61C-C8AD-43DA-AB08-3272C2FB17C6}"/>
          </ac:cxnSpMkLst>
        </pc:cxnChg>
        <pc:cxnChg chg="add del mod">
          <ac:chgData name="DeHart, Stephanie" userId="69486e51-f5a3-47fa-a1e8-d600d3da159f" providerId="ADAL" clId="{63A4DDB8-F3DC-4A47-93E2-5B6427D6DC62}" dt="2025-05-22T02:00:09.439" v="1142" actId="478"/>
          <ac:cxnSpMkLst>
            <pc:docMk/>
            <pc:sldMk cId="1250343714" sldId="418"/>
            <ac:cxnSpMk id="25" creationId="{0091FBC0-CD12-417B-B8AC-0CC05FF852D9}"/>
          </ac:cxnSpMkLst>
        </pc:cxnChg>
        <pc:cxnChg chg="mod">
          <ac:chgData name="DeHart, Stephanie" userId="69486e51-f5a3-47fa-a1e8-d600d3da159f" providerId="ADAL" clId="{63A4DDB8-F3DC-4A47-93E2-5B6427D6DC62}" dt="2025-05-22T01:59:29.435" v="1120"/>
          <ac:cxnSpMkLst>
            <pc:docMk/>
            <pc:sldMk cId="1250343714" sldId="418"/>
            <ac:cxnSpMk id="28" creationId="{F198468E-A1C8-4D95-8D8C-93FF6FE112C4}"/>
          </ac:cxnSpMkLst>
        </pc:cxnChg>
        <pc:cxnChg chg="mod">
          <ac:chgData name="DeHart, Stephanie" userId="69486e51-f5a3-47fa-a1e8-d600d3da159f" providerId="ADAL" clId="{63A4DDB8-F3DC-4A47-93E2-5B6427D6DC62}" dt="2025-05-22T01:59:29.435" v="1120"/>
          <ac:cxnSpMkLst>
            <pc:docMk/>
            <pc:sldMk cId="1250343714" sldId="418"/>
            <ac:cxnSpMk id="29" creationId="{6D9E6DE4-F822-4B29-B2FE-54C77E504658}"/>
          </ac:cxnSpMkLst>
        </pc:cxnChg>
      </pc:sldChg>
      <pc:sldChg chg="addSp modSp new mod modNotesTx">
        <pc:chgData name="DeHart, Stephanie" userId="69486e51-f5a3-47fa-a1e8-d600d3da159f" providerId="ADAL" clId="{63A4DDB8-F3DC-4A47-93E2-5B6427D6DC62}" dt="2025-05-23T02:57:37.179" v="2334" actId="20577"/>
        <pc:sldMkLst>
          <pc:docMk/>
          <pc:sldMk cId="2254149028" sldId="419"/>
        </pc:sldMkLst>
        <pc:spChg chg="mod">
          <ac:chgData name="DeHart, Stephanie" userId="69486e51-f5a3-47fa-a1e8-d600d3da159f" providerId="ADAL" clId="{63A4DDB8-F3DC-4A47-93E2-5B6427D6DC62}" dt="2025-05-22T02:01:08.261" v="1167" actId="20577"/>
          <ac:spMkLst>
            <pc:docMk/>
            <pc:sldMk cId="2254149028" sldId="419"/>
            <ac:spMk id="2" creationId="{1282A004-B452-40C5-97D6-1CE418EB1D87}"/>
          </ac:spMkLst>
        </pc:spChg>
        <pc:spChg chg="mod">
          <ac:chgData name="DeHart, Stephanie" userId="69486e51-f5a3-47fa-a1e8-d600d3da159f" providerId="ADAL" clId="{63A4DDB8-F3DC-4A47-93E2-5B6427D6DC62}" dt="2025-05-23T02:57:37.179" v="2334" actId="20577"/>
          <ac:spMkLst>
            <pc:docMk/>
            <pc:sldMk cId="2254149028" sldId="419"/>
            <ac:spMk id="3" creationId="{70D8D06C-730E-4BB0-AE83-628F8F0BA9FB}"/>
          </ac:spMkLst>
        </pc:spChg>
        <pc:spChg chg="add mod">
          <ac:chgData name="DeHart, Stephanie" userId="69486e51-f5a3-47fa-a1e8-d600d3da159f" providerId="ADAL" clId="{63A4DDB8-F3DC-4A47-93E2-5B6427D6DC62}" dt="2025-05-22T02:02:28.619" v="1228" actId="1035"/>
          <ac:spMkLst>
            <pc:docMk/>
            <pc:sldMk cId="2254149028" sldId="419"/>
            <ac:spMk id="7" creationId="{80BBDA17-9848-404E-802B-9261212F3280}"/>
          </ac:spMkLst>
        </pc:spChg>
        <pc:spChg chg="add mod">
          <ac:chgData name="DeHart, Stephanie" userId="69486e51-f5a3-47fa-a1e8-d600d3da159f" providerId="ADAL" clId="{63A4DDB8-F3DC-4A47-93E2-5B6427D6DC62}" dt="2025-05-22T02:02:37.493" v="1229" actId="2711"/>
          <ac:spMkLst>
            <pc:docMk/>
            <pc:sldMk cId="2254149028" sldId="419"/>
            <ac:spMk id="9" creationId="{04D06B26-A6D2-4757-8B9A-9674CC726A92}"/>
          </ac:spMkLst>
        </pc:spChg>
        <pc:picChg chg="add mod">
          <ac:chgData name="DeHart, Stephanie" userId="69486e51-f5a3-47fa-a1e8-d600d3da159f" providerId="ADAL" clId="{63A4DDB8-F3DC-4A47-93E2-5B6427D6DC62}" dt="2025-05-22T02:02:28.619" v="1228" actId="1035"/>
          <ac:picMkLst>
            <pc:docMk/>
            <pc:sldMk cId="2254149028" sldId="419"/>
            <ac:picMk id="6" creationId="{8D9EA4B2-3A4C-42E3-9723-D5446ED99D6B}"/>
          </ac:picMkLst>
        </pc:picChg>
        <pc:picChg chg="add mod">
          <ac:chgData name="DeHart, Stephanie" userId="69486e51-f5a3-47fa-a1e8-d600d3da159f" providerId="ADAL" clId="{63A4DDB8-F3DC-4A47-93E2-5B6427D6DC62}" dt="2025-05-22T02:02:28.619" v="1228" actId="1035"/>
          <ac:picMkLst>
            <pc:docMk/>
            <pc:sldMk cId="2254149028" sldId="419"/>
            <ac:picMk id="8" creationId="{D7D147EE-DED7-4310-97AD-F6F23FEBEC66}"/>
          </ac:picMkLst>
        </pc:picChg>
        <pc:picChg chg="add mod">
          <ac:chgData name="DeHart, Stephanie" userId="69486e51-f5a3-47fa-a1e8-d600d3da159f" providerId="ADAL" clId="{63A4DDB8-F3DC-4A47-93E2-5B6427D6DC62}" dt="2025-05-22T02:02:17.577" v="1211" actId="1036"/>
          <ac:picMkLst>
            <pc:docMk/>
            <pc:sldMk cId="2254149028" sldId="419"/>
            <ac:picMk id="10" creationId="{FD559A99-1996-4EC9-A51E-38A2476E770A}"/>
          </ac:picMkLst>
        </pc:picChg>
      </pc:sldChg>
      <pc:sldChg chg="addSp modSp new mod modNotesTx">
        <pc:chgData name="DeHart, Stephanie" userId="69486e51-f5a3-47fa-a1e8-d600d3da159f" providerId="ADAL" clId="{63A4DDB8-F3DC-4A47-93E2-5B6427D6DC62}" dt="2025-05-22T02:21:57.280" v="1663" actId="20577"/>
        <pc:sldMkLst>
          <pc:docMk/>
          <pc:sldMk cId="2271622641" sldId="420"/>
        </pc:sldMkLst>
        <pc:spChg chg="mod">
          <ac:chgData name="DeHart, Stephanie" userId="69486e51-f5a3-47fa-a1e8-d600d3da159f" providerId="ADAL" clId="{63A4DDB8-F3DC-4A47-93E2-5B6427D6DC62}" dt="2025-05-22T02:21:57.280" v="1663" actId="20577"/>
          <ac:spMkLst>
            <pc:docMk/>
            <pc:sldMk cId="2271622641" sldId="420"/>
            <ac:spMk id="2" creationId="{58633558-8EF6-4C7B-B4AF-C371C50F6DD1}"/>
          </ac:spMkLst>
        </pc:spChg>
        <pc:spChg chg="mod">
          <ac:chgData name="DeHart, Stephanie" userId="69486e51-f5a3-47fa-a1e8-d600d3da159f" providerId="ADAL" clId="{63A4DDB8-F3DC-4A47-93E2-5B6427D6DC62}" dt="2025-05-22T02:18:03.651" v="1594" actId="20577"/>
          <ac:spMkLst>
            <pc:docMk/>
            <pc:sldMk cId="2271622641" sldId="420"/>
            <ac:spMk id="3" creationId="{397E6B50-E7DB-4EC0-B32C-A2CF453EDA83}"/>
          </ac:spMkLst>
        </pc:spChg>
        <pc:spChg chg="mod">
          <ac:chgData name="DeHart, Stephanie" userId="69486e51-f5a3-47fa-a1e8-d600d3da159f" providerId="ADAL" clId="{63A4DDB8-F3DC-4A47-93E2-5B6427D6DC62}" dt="2025-05-22T02:18:15.882" v="1596" actId="2711"/>
          <ac:spMkLst>
            <pc:docMk/>
            <pc:sldMk cId="2271622641" sldId="420"/>
            <ac:spMk id="7" creationId="{AA7FADA1-286E-4225-82AC-1BF0C55D3991}"/>
          </ac:spMkLst>
        </pc:spChg>
        <pc:spChg chg="mod">
          <ac:chgData name="DeHart, Stephanie" userId="69486e51-f5a3-47fa-a1e8-d600d3da159f" providerId="ADAL" clId="{63A4DDB8-F3DC-4A47-93E2-5B6427D6DC62}" dt="2025-05-22T02:18:15.882" v="1596" actId="2711"/>
          <ac:spMkLst>
            <pc:docMk/>
            <pc:sldMk cId="2271622641" sldId="420"/>
            <ac:spMk id="8" creationId="{202EBAA6-9E00-4D77-B1F9-157C9C1E7998}"/>
          </ac:spMkLst>
        </pc:spChg>
        <pc:spChg chg="mod">
          <ac:chgData name="DeHart, Stephanie" userId="69486e51-f5a3-47fa-a1e8-d600d3da159f" providerId="ADAL" clId="{63A4DDB8-F3DC-4A47-93E2-5B6427D6DC62}" dt="2025-05-22T02:18:15.882" v="1596" actId="2711"/>
          <ac:spMkLst>
            <pc:docMk/>
            <pc:sldMk cId="2271622641" sldId="420"/>
            <ac:spMk id="9" creationId="{1220FAB9-9F0C-4ADD-BFD2-728FA6ABAAEF}"/>
          </ac:spMkLst>
        </pc:spChg>
        <pc:spChg chg="mod">
          <ac:chgData name="DeHart, Stephanie" userId="69486e51-f5a3-47fa-a1e8-d600d3da159f" providerId="ADAL" clId="{63A4DDB8-F3DC-4A47-93E2-5B6427D6DC62}" dt="2025-05-22T02:18:15.882" v="1596" actId="2711"/>
          <ac:spMkLst>
            <pc:docMk/>
            <pc:sldMk cId="2271622641" sldId="420"/>
            <ac:spMk id="10" creationId="{DB211A7E-E56C-40EF-A99A-04867B5E4207}"/>
          </ac:spMkLst>
        </pc:spChg>
        <pc:spChg chg="mod">
          <ac:chgData name="DeHart, Stephanie" userId="69486e51-f5a3-47fa-a1e8-d600d3da159f" providerId="ADAL" clId="{63A4DDB8-F3DC-4A47-93E2-5B6427D6DC62}" dt="2025-05-22T02:18:15.882" v="1596" actId="2711"/>
          <ac:spMkLst>
            <pc:docMk/>
            <pc:sldMk cId="2271622641" sldId="420"/>
            <ac:spMk id="11" creationId="{38A7E69E-86F6-4048-A6D3-BF6EA62B3971}"/>
          </ac:spMkLst>
        </pc:spChg>
        <pc:spChg chg="mod">
          <ac:chgData name="DeHart, Stephanie" userId="69486e51-f5a3-47fa-a1e8-d600d3da159f" providerId="ADAL" clId="{63A4DDB8-F3DC-4A47-93E2-5B6427D6DC62}" dt="2025-05-22T02:18:15.882" v="1596" actId="2711"/>
          <ac:spMkLst>
            <pc:docMk/>
            <pc:sldMk cId="2271622641" sldId="420"/>
            <ac:spMk id="12" creationId="{9AE2103B-1F16-4737-8798-34C6D95BBB71}"/>
          </ac:spMkLst>
        </pc:spChg>
        <pc:spChg chg="mod">
          <ac:chgData name="DeHart, Stephanie" userId="69486e51-f5a3-47fa-a1e8-d600d3da159f" providerId="ADAL" clId="{63A4DDB8-F3DC-4A47-93E2-5B6427D6DC62}" dt="2025-05-22T02:18:15.882" v="1596" actId="2711"/>
          <ac:spMkLst>
            <pc:docMk/>
            <pc:sldMk cId="2271622641" sldId="420"/>
            <ac:spMk id="13" creationId="{B125C8C5-9864-46FB-95D2-D9E4852730E2}"/>
          </ac:spMkLst>
        </pc:spChg>
        <pc:spChg chg="mod">
          <ac:chgData name="DeHart, Stephanie" userId="69486e51-f5a3-47fa-a1e8-d600d3da159f" providerId="ADAL" clId="{63A4DDB8-F3DC-4A47-93E2-5B6427D6DC62}" dt="2025-05-22T02:18:15.882" v="1596" actId="2711"/>
          <ac:spMkLst>
            <pc:docMk/>
            <pc:sldMk cId="2271622641" sldId="420"/>
            <ac:spMk id="14" creationId="{4A09E2D1-9B80-4B38-92B7-CFBF61D11060}"/>
          </ac:spMkLst>
        </pc:spChg>
        <pc:grpChg chg="add mod">
          <ac:chgData name="DeHart, Stephanie" userId="69486e51-f5a3-47fa-a1e8-d600d3da159f" providerId="ADAL" clId="{63A4DDB8-F3DC-4A47-93E2-5B6427D6DC62}" dt="2025-05-22T02:18:11.995" v="1595"/>
          <ac:grpSpMkLst>
            <pc:docMk/>
            <pc:sldMk cId="2271622641" sldId="420"/>
            <ac:grpSpMk id="6" creationId="{C70C7F61-26CF-433F-918F-A8E86AA9ACF4}"/>
          </ac:grpSpMkLst>
        </pc:grpChg>
        <pc:cxnChg chg="mod">
          <ac:chgData name="DeHart, Stephanie" userId="69486e51-f5a3-47fa-a1e8-d600d3da159f" providerId="ADAL" clId="{63A4DDB8-F3DC-4A47-93E2-5B6427D6DC62}" dt="2025-05-22T02:18:11.995" v="1595"/>
          <ac:cxnSpMkLst>
            <pc:docMk/>
            <pc:sldMk cId="2271622641" sldId="420"/>
            <ac:cxnSpMk id="15" creationId="{C63FF5B6-BB21-43A9-9ED9-0BD293545DC8}"/>
          </ac:cxnSpMkLst>
        </pc:cxnChg>
        <pc:cxnChg chg="mod">
          <ac:chgData name="DeHart, Stephanie" userId="69486e51-f5a3-47fa-a1e8-d600d3da159f" providerId="ADAL" clId="{63A4DDB8-F3DC-4A47-93E2-5B6427D6DC62}" dt="2025-05-22T02:18:11.995" v="1595"/>
          <ac:cxnSpMkLst>
            <pc:docMk/>
            <pc:sldMk cId="2271622641" sldId="420"/>
            <ac:cxnSpMk id="16" creationId="{7E269512-046D-4CB4-A57D-D256938E1075}"/>
          </ac:cxnSpMkLst>
        </pc:cxnChg>
        <pc:cxnChg chg="mod">
          <ac:chgData name="DeHart, Stephanie" userId="69486e51-f5a3-47fa-a1e8-d600d3da159f" providerId="ADAL" clId="{63A4DDB8-F3DC-4A47-93E2-5B6427D6DC62}" dt="2025-05-22T02:18:11.995" v="1595"/>
          <ac:cxnSpMkLst>
            <pc:docMk/>
            <pc:sldMk cId="2271622641" sldId="420"/>
            <ac:cxnSpMk id="17" creationId="{33914295-9B61-4DD8-AC2F-D48B8DA7DFA0}"/>
          </ac:cxnSpMkLst>
        </pc:cxnChg>
        <pc:cxnChg chg="mod">
          <ac:chgData name="DeHart, Stephanie" userId="69486e51-f5a3-47fa-a1e8-d600d3da159f" providerId="ADAL" clId="{63A4DDB8-F3DC-4A47-93E2-5B6427D6DC62}" dt="2025-05-22T02:18:11.995" v="1595"/>
          <ac:cxnSpMkLst>
            <pc:docMk/>
            <pc:sldMk cId="2271622641" sldId="420"/>
            <ac:cxnSpMk id="18" creationId="{F874A61F-B77B-4295-BDE2-9B9DBF7E6989}"/>
          </ac:cxnSpMkLst>
        </pc:cxnChg>
      </pc:sldChg>
      <pc:sldChg chg="delSp modSp mod chgLayout">
        <pc:chgData name="DeHart, Stephanie" userId="69486e51-f5a3-47fa-a1e8-d600d3da159f" providerId="ADAL" clId="{63A4DDB8-F3DC-4A47-93E2-5B6427D6DC62}" dt="2025-05-23T03:06:57.583" v="2465" actId="2711"/>
        <pc:sldMkLst>
          <pc:docMk/>
          <pc:sldMk cId="551439273" sldId="421"/>
        </pc:sldMkLst>
        <pc:spChg chg="del mod">
          <ac:chgData name="DeHart, Stephanie" userId="69486e51-f5a3-47fa-a1e8-d600d3da159f" providerId="ADAL" clId="{63A4DDB8-F3DC-4A47-93E2-5B6427D6DC62}" dt="2025-05-23T03:05:06.803" v="2396" actId="478"/>
          <ac:spMkLst>
            <pc:docMk/>
            <pc:sldMk cId="551439273" sldId="421"/>
            <ac:spMk id="2" creationId="{8722BDF8-B470-A308-8848-448445F2E452}"/>
          </ac:spMkLst>
        </pc:spChg>
        <pc:spChg chg="mod ord">
          <ac:chgData name="DeHart, Stephanie" userId="69486e51-f5a3-47fa-a1e8-d600d3da159f" providerId="ADAL" clId="{63A4DDB8-F3DC-4A47-93E2-5B6427D6DC62}" dt="2025-05-23T03:05:15.954" v="2397" actId="700"/>
          <ac:spMkLst>
            <pc:docMk/>
            <pc:sldMk cId="551439273" sldId="421"/>
            <ac:spMk id="3" creationId="{EFDCF21F-5B67-8D33-BF61-EC1B785C04C3}"/>
          </ac:spMkLst>
        </pc:spChg>
        <pc:spChg chg="mod ord">
          <ac:chgData name="DeHart, Stephanie" userId="69486e51-f5a3-47fa-a1e8-d600d3da159f" providerId="ADAL" clId="{63A4DDB8-F3DC-4A47-93E2-5B6427D6DC62}" dt="2025-05-23T03:05:15.954" v="2397" actId="700"/>
          <ac:spMkLst>
            <pc:docMk/>
            <pc:sldMk cId="551439273" sldId="421"/>
            <ac:spMk id="4" creationId="{A018D307-4DF6-4D06-9272-D0EAA848E3BE}"/>
          </ac:spMkLst>
        </pc:spChg>
        <pc:spChg chg="mod ord">
          <ac:chgData name="DeHart, Stephanie" userId="69486e51-f5a3-47fa-a1e8-d600d3da159f" providerId="ADAL" clId="{63A4DDB8-F3DC-4A47-93E2-5B6427D6DC62}" dt="2025-05-23T03:06:57.583" v="2465" actId="2711"/>
          <ac:spMkLst>
            <pc:docMk/>
            <pc:sldMk cId="551439273" sldId="421"/>
            <ac:spMk id="158" creationId="{100BCFC0-BF98-06BA-66F2-700C6F1B0924}"/>
          </ac:spMkLst>
        </pc:spChg>
      </pc:sldChg>
      <pc:sldChg chg="delSp modSp mod chgLayout">
        <pc:chgData name="DeHart, Stephanie" userId="69486e51-f5a3-47fa-a1e8-d600d3da159f" providerId="ADAL" clId="{63A4DDB8-F3DC-4A47-93E2-5B6427D6DC62}" dt="2025-05-23T03:07:03.653" v="2466" actId="2711"/>
        <pc:sldMkLst>
          <pc:docMk/>
          <pc:sldMk cId="3406766288" sldId="422"/>
        </pc:sldMkLst>
        <pc:spChg chg="del">
          <ac:chgData name="DeHart, Stephanie" userId="69486e51-f5a3-47fa-a1e8-d600d3da159f" providerId="ADAL" clId="{63A4DDB8-F3DC-4A47-93E2-5B6427D6DC62}" dt="2025-05-23T03:06:18.626" v="2459" actId="478"/>
          <ac:spMkLst>
            <pc:docMk/>
            <pc:sldMk cId="3406766288" sldId="422"/>
            <ac:spMk id="2" creationId="{3BA4350A-2A89-7103-3A70-DC3B4D455B0A}"/>
          </ac:spMkLst>
        </pc:spChg>
        <pc:spChg chg="mod">
          <ac:chgData name="DeHart, Stephanie" userId="69486e51-f5a3-47fa-a1e8-d600d3da159f" providerId="ADAL" clId="{63A4DDB8-F3DC-4A47-93E2-5B6427D6DC62}" dt="2025-05-23T03:06:12.550" v="2458" actId="1036"/>
          <ac:spMkLst>
            <pc:docMk/>
            <pc:sldMk cId="3406766288" sldId="422"/>
            <ac:spMk id="3" creationId="{5B4F2DF9-C55E-100C-E92C-0BD470393F7C}"/>
          </ac:spMkLst>
        </pc:spChg>
        <pc:spChg chg="del">
          <ac:chgData name="DeHart, Stephanie" userId="69486e51-f5a3-47fa-a1e8-d600d3da159f" providerId="ADAL" clId="{63A4DDB8-F3DC-4A47-93E2-5B6427D6DC62}" dt="2025-05-23T03:05:49.503" v="2405" actId="478"/>
          <ac:spMkLst>
            <pc:docMk/>
            <pc:sldMk cId="3406766288" sldId="422"/>
            <ac:spMk id="4" creationId="{DDFB2DB1-0F5B-2629-21F7-118CB24E3D71}"/>
          </ac:spMkLst>
        </pc:spChg>
        <pc:spChg chg="del">
          <ac:chgData name="DeHart, Stephanie" userId="69486e51-f5a3-47fa-a1e8-d600d3da159f" providerId="ADAL" clId="{63A4DDB8-F3DC-4A47-93E2-5B6427D6DC62}" dt="2025-05-23T03:05:49.503" v="2405" actId="478"/>
          <ac:spMkLst>
            <pc:docMk/>
            <pc:sldMk cId="3406766288" sldId="422"/>
            <ac:spMk id="5" creationId="{CE57BD26-FA7C-FCE0-CCBC-1721F503D8CC}"/>
          </ac:spMkLst>
        </pc:spChg>
        <pc:spChg chg="del">
          <ac:chgData name="DeHart, Stephanie" userId="69486e51-f5a3-47fa-a1e8-d600d3da159f" providerId="ADAL" clId="{63A4DDB8-F3DC-4A47-93E2-5B6427D6DC62}" dt="2025-05-23T03:05:49.503" v="2405" actId="478"/>
          <ac:spMkLst>
            <pc:docMk/>
            <pc:sldMk cId="3406766288" sldId="422"/>
            <ac:spMk id="6" creationId="{354E63C3-BC38-12F2-85EA-CBEDDDB083B9}"/>
          </ac:spMkLst>
        </pc:spChg>
        <pc:spChg chg="del">
          <ac:chgData name="DeHart, Stephanie" userId="69486e51-f5a3-47fa-a1e8-d600d3da159f" providerId="ADAL" clId="{63A4DDB8-F3DC-4A47-93E2-5B6427D6DC62}" dt="2025-05-23T03:05:49.503" v="2405" actId="478"/>
          <ac:spMkLst>
            <pc:docMk/>
            <pc:sldMk cId="3406766288" sldId="422"/>
            <ac:spMk id="7" creationId="{FB29BF7A-02CC-0670-44DF-9B87B8048B05}"/>
          </ac:spMkLst>
        </pc:spChg>
        <pc:spChg chg="mod">
          <ac:chgData name="DeHart, Stephanie" userId="69486e51-f5a3-47fa-a1e8-d600d3da159f" providerId="ADAL" clId="{63A4DDB8-F3DC-4A47-93E2-5B6427D6DC62}" dt="2025-05-23T03:06:12.550" v="2458" actId="1036"/>
          <ac:spMkLst>
            <pc:docMk/>
            <pc:sldMk cId="3406766288" sldId="422"/>
            <ac:spMk id="8" creationId="{D95BCC52-37F4-CD52-A072-8FCE8466B01A}"/>
          </ac:spMkLst>
        </pc:spChg>
        <pc:spChg chg="mod">
          <ac:chgData name="DeHart, Stephanie" userId="69486e51-f5a3-47fa-a1e8-d600d3da159f" providerId="ADAL" clId="{63A4DDB8-F3DC-4A47-93E2-5B6427D6DC62}" dt="2025-05-23T03:06:12.550" v="2458" actId="1036"/>
          <ac:spMkLst>
            <pc:docMk/>
            <pc:sldMk cId="3406766288" sldId="422"/>
            <ac:spMk id="9" creationId="{E49EF5EF-EE31-A299-2292-D5A6459AD08C}"/>
          </ac:spMkLst>
        </pc:spChg>
        <pc:spChg chg="mod">
          <ac:chgData name="DeHart, Stephanie" userId="69486e51-f5a3-47fa-a1e8-d600d3da159f" providerId="ADAL" clId="{63A4DDB8-F3DC-4A47-93E2-5B6427D6DC62}" dt="2025-05-23T03:06:12.550" v="2458" actId="1036"/>
          <ac:spMkLst>
            <pc:docMk/>
            <pc:sldMk cId="3406766288" sldId="422"/>
            <ac:spMk id="10" creationId="{7E090BFB-0B25-4ECE-6DAA-EFB1C6B9D135}"/>
          </ac:spMkLst>
        </pc:spChg>
        <pc:spChg chg="mod">
          <ac:chgData name="DeHart, Stephanie" userId="69486e51-f5a3-47fa-a1e8-d600d3da159f" providerId="ADAL" clId="{63A4DDB8-F3DC-4A47-93E2-5B6427D6DC62}" dt="2025-05-23T03:06:12.550" v="2458" actId="1036"/>
          <ac:spMkLst>
            <pc:docMk/>
            <pc:sldMk cId="3406766288" sldId="422"/>
            <ac:spMk id="11" creationId="{818288A6-4C3B-9D84-37D7-0D5F5B4C0D04}"/>
          </ac:spMkLst>
        </pc:spChg>
        <pc:spChg chg="mod">
          <ac:chgData name="DeHart, Stephanie" userId="69486e51-f5a3-47fa-a1e8-d600d3da159f" providerId="ADAL" clId="{63A4DDB8-F3DC-4A47-93E2-5B6427D6DC62}" dt="2025-05-23T03:06:12.550" v="2458" actId="1036"/>
          <ac:spMkLst>
            <pc:docMk/>
            <pc:sldMk cId="3406766288" sldId="422"/>
            <ac:spMk id="12" creationId="{8C7F552D-D992-6C36-1278-FCED06809977}"/>
          </ac:spMkLst>
        </pc:spChg>
        <pc:spChg chg="mod">
          <ac:chgData name="DeHart, Stephanie" userId="69486e51-f5a3-47fa-a1e8-d600d3da159f" providerId="ADAL" clId="{63A4DDB8-F3DC-4A47-93E2-5B6427D6DC62}" dt="2025-05-23T03:06:12.550" v="2458" actId="1036"/>
          <ac:spMkLst>
            <pc:docMk/>
            <pc:sldMk cId="3406766288" sldId="422"/>
            <ac:spMk id="13" creationId="{75788803-4E65-8095-3359-E98628BA9311}"/>
          </ac:spMkLst>
        </pc:spChg>
        <pc:spChg chg="mod">
          <ac:chgData name="DeHart, Stephanie" userId="69486e51-f5a3-47fa-a1e8-d600d3da159f" providerId="ADAL" clId="{63A4DDB8-F3DC-4A47-93E2-5B6427D6DC62}" dt="2025-05-23T03:06:12.550" v="2458" actId="1036"/>
          <ac:spMkLst>
            <pc:docMk/>
            <pc:sldMk cId="3406766288" sldId="422"/>
            <ac:spMk id="14" creationId="{D6F175C1-A832-4177-9379-6579D35C9367}"/>
          </ac:spMkLst>
        </pc:spChg>
        <pc:spChg chg="mod">
          <ac:chgData name="DeHart, Stephanie" userId="69486e51-f5a3-47fa-a1e8-d600d3da159f" providerId="ADAL" clId="{63A4DDB8-F3DC-4A47-93E2-5B6427D6DC62}" dt="2025-05-23T03:06:12.550" v="2458" actId="1036"/>
          <ac:spMkLst>
            <pc:docMk/>
            <pc:sldMk cId="3406766288" sldId="422"/>
            <ac:spMk id="15" creationId="{52DA72E0-8D09-802E-85D5-7EF43960BD10}"/>
          </ac:spMkLst>
        </pc:spChg>
        <pc:spChg chg="mod">
          <ac:chgData name="DeHart, Stephanie" userId="69486e51-f5a3-47fa-a1e8-d600d3da159f" providerId="ADAL" clId="{63A4DDB8-F3DC-4A47-93E2-5B6427D6DC62}" dt="2025-05-23T03:06:12.550" v="2458" actId="1036"/>
          <ac:spMkLst>
            <pc:docMk/>
            <pc:sldMk cId="3406766288" sldId="422"/>
            <ac:spMk id="16" creationId="{AE8ED6F6-4A11-F174-0698-09DD62B40A02}"/>
          </ac:spMkLst>
        </pc:spChg>
        <pc:spChg chg="mod ord">
          <ac:chgData name="DeHart, Stephanie" userId="69486e51-f5a3-47fa-a1e8-d600d3da159f" providerId="ADAL" clId="{63A4DDB8-F3DC-4A47-93E2-5B6427D6DC62}" dt="2025-05-23T03:05:52.397" v="2406" actId="700"/>
          <ac:spMkLst>
            <pc:docMk/>
            <pc:sldMk cId="3406766288" sldId="422"/>
            <ac:spMk id="17" creationId="{1C907A30-CF9F-BEDA-77E8-E97DCC828164}"/>
          </ac:spMkLst>
        </pc:spChg>
        <pc:spChg chg="mod">
          <ac:chgData name="DeHart, Stephanie" userId="69486e51-f5a3-47fa-a1e8-d600d3da159f" providerId="ADAL" clId="{63A4DDB8-F3DC-4A47-93E2-5B6427D6DC62}" dt="2025-05-23T03:06:12.550" v="2458" actId="1036"/>
          <ac:spMkLst>
            <pc:docMk/>
            <pc:sldMk cId="3406766288" sldId="422"/>
            <ac:spMk id="18" creationId="{36D624B2-E43D-BA90-269C-F9098DCFC7E3}"/>
          </ac:spMkLst>
        </pc:spChg>
        <pc:spChg chg="mod ord">
          <ac:chgData name="DeHart, Stephanie" userId="69486e51-f5a3-47fa-a1e8-d600d3da159f" providerId="ADAL" clId="{63A4DDB8-F3DC-4A47-93E2-5B6427D6DC62}" dt="2025-05-23T03:05:52.397" v="2406" actId="700"/>
          <ac:spMkLst>
            <pc:docMk/>
            <pc:sldMk cId="3406766288" sldId="422"/>
            <ac:spMk id="19" creationId="{163B55F5-2E1A-4BAC-B901-5AC201ED91AA}"/>
          </ac:spMkLst>
        </pc:spChg>
        <pc:spChg chg="del">
          <ac:chgData name="DeHart, Stephanie" userId="69486e51-f5a3-47fa-a1e8-d600d3da159f" providerId="ADAL" clId="{63A4DDB8-F3DC-4A47-93E2-5B6427D6DC62}" dt="2025-05-23T03:05:49.503" v="2405" actId="478"/>
          <ac:spMkLst>
            <pc:docMk/>
            <pc:sldMk cId="3406766288" sldId="422"/>
            <ac:spMk id="26" creationId="{3252BE91-550D-FF21-CBA5-64B4FE9958B4}"/>
          </ac:spMkLst>
        </pc:spChg>
        <pc:spChg chg="mod ord">
          <ac:chgData name="DeHart, Stephanie" userId="69486e51-f5a3-47fa-a1e8-d600d3da159f" providerId="ADAL" clId="{63A4DDB8-F3DC-4A47-93E2-5B6427D6DC62}" dt="2025-05-23T03:07:03.653" v="2466" actId="2711"/>
          <ac:spMkLst>
            <pc:docMk/>
            <pc:sldMk cId="3406766288" sldId="422"/>
            <ac:spMk id="158" creationId="{0029CD32-A722-AFF9-BF10-C1A4CEAA4C27}"/>
          </ac:spMkLst>
        </pc:spChg>
      </pc:sldChg>
      <pc:sldChg chg="delSp modSp mod chgLayout">
        <pc:chgData name="DeHart, Stephanie" userId="69486e51-f5a3-47fa-a1e8-d600d3da159f" providerId="ADAL" clId="{63A4DDB8-F3DC-4A47-93E2-5B6427D6DC62}" dt="2025-05-23T03:07:21.669" v="2472" actId="478"/>
        <pc:sldMkLst>
          <pc:docMk/>
          <pc:sldMk cId="393123417" sldId="423"/>
        </pc:sldMkLst>
        <pc:spChg chg="del mod">
          <ac:chgData name="DeHart, Stephanie" userId="69486e51-f5a3-47fa-a1e8-d600d3da159f" providerId="ADAL" clId="{63A4DDB8-F3DC-4A47-93E2-5B6427D6DC62}" dt="2025-05-23T03:07:21.669" v="2472" actId="478"/>
          <ac:spMkLst>
            <pc:docMk/>
            <pc:sldMk cId="393123417" sldId="423"/>
            <ac:spMk id="2" creationId="{CE587074-929A-2632-205A-F488E2884799}"/>
          </ac:spMkLst>
        </pc:spChg>
        <pc:spChg chg="mod ord">
          <ac:chgData name="DeHart, Stephanie" userId="69486e51-f5a3-47fa-a1e8-d600d3da159f" providerId="ADAL" clId="{63A4DDB8-F3DC-4A47-93E2-5B6427D6DC62}" dt="2025-05-23T03:06:34.814" v="2461" actId="700"/>
          <ac:spMkLst>
            <pc:docMk/>
            <pc:sldMk cId="393123417" sldId="423"/>
            <ac:spMk id="3" creationId="{2F8B786C-7092-85EB-18E8-80EABCE27C45}"/>
          </ac:spMkLst>
        </pc:spChg>
        <pc:spChg chg="mod ord">
          <ac:chgData name="DeHart, Stephanie" userId="69486e51-f5a3-47fa-a1e8-d600d3da159f" providerId="ADAL" clId="{63A4DDB8-F3DC-4A47-93E2-5B6427D6DC62}" dt="2025-05-23T03:06:34.814" v="2461" actId="700"/>
          <ac:spMkLst>
            <pc:docMk/>
            <pc:sldMk cId="393123417" sldId="423"/>
            <ac:spMk id="5" creationId="{A7C5B8E3-DC01-4A2A-BDBE-9F58CEAFBDF0}"/>
          </ac:spMkLst>
        </pc:spChg>
        <pc:spChg chg="mod ord">
          <ac:chgData name="DeHart, Stephanie" userId="69486e51-f5a3-47fa-a1e8-d600d3da159f" providerId="ADAL" clId="{63A4DDB8-F3DC-4A47-93E2-5B6427D6DC62}" dt="2025-05-23T03:07:16.285" v="2470" actId="20577"/>
          <ac:spMkLst>
            <pc:docMk/>
            <pc:sldMk cId="393123417" sldId="423"/>
            <ac:spMk id="158" creationId="{FF4C767F-71D4-72D0-6552-171A666BF27A}"/>
          </ac:spMkLst>
        </pc:spChg>
      </pc:sldChg>
      <pc:sldChg chg="delSp modSp mod chgLayout">
        <pc:chgData name="DeHart, Stephanie" userId="69486e51-f5a3-47fa-a1e8-d600d3da159f" providerId="ADAL" clId="{63A4DDB8-F3DC-4A47-93E2-5B6427D6DC62}" dt="2025-05-23T03:08:41.878" v="2489" actId="242"/>
        <pc:sldMkLst>
          <pc:docMk/>
          <pc:sldMk cId="232116905" sldId="424"/>
        </pc:sldMkLst>
        <pc:spChg chg="del">
          <ac:chgData name="DeHart, Stephanie" userId="69486e51-f5a3-47fa-a1e8-d600d3da159f" providerId="ADAL" clId="{63A4DDB8-F3DC-4A47-93E2-5B6427D6DC62}" dt="2025-05-23T03:08:36.315" v="2487" actId="478"/>
          <ac:spMkLst>
            <pc:docMk/>
            <pc:sldMk cId="232116905" sldId="424"/>
            <ac:spMk id="2" creationId="{B3547477-4C1B-7D0C-418F-9115D003A768}"/>
          </ac:spMkLst>
        </pc:spChg>
        <pc:spChg chg="mod ord">
          <ac:chgData name="DeHart, Stephanie" userId="69486e51-f5a3-47fa-a1e8-d600d3da159f" providerId="ADAL" clId="{63A4DDB8-F3DC-4A47-93E2-5B6427D6DC62}" dt="2025-05-23T03:08:39.033" v="2488" actId="700"/>
          <ac:spMkLst>
            <pc:docMk/>
            <pc:sldMk cId="232116905" sldId="424"/>
            <ac:spMk id="3" creationId="{0756648E-3D53-F4E9-CEE9-3FCAF6A72DE5}"/>
          </ac:spMkLst>
        </pc:spChg>
        <pc:spChg chg="mod ord">
          <ac:chgData name="DeHart, Stephanie" userId="69486e51-f5a3-47fa-a1e8-d600d3da159f" providerId="ADAL" clId="{63A4DDB8-F3DC-4A47-93E2-5B6427D6DC62}" dt="2025-05-23T03:08:39.033" v="2488" actId="700"/>
          <ac:spMkLst>
            <pc:docMk/>
            <pc:sldMk cId="232116905" sldId="424"/>
            <ac:spMk id="4" creationId="{E6BA77CA-9242-49BE-8374-D4AEBBF917BD}"/>
          </ac:spMkLst>
        </pc:spChg>
        <pc:spChg chg="mod ord">
          <ac:chgData name="DeHart, Stephanie" userId="69486e51-f5a3-47fa-a1e8-d600d3da159f" providerId="ADAL" clId="{63A4DDB8-F3DC-4A47-93E2-5B6427D6DC62}" dt="2025-05-23T03:08:41.878" v="2489" actId="242"/>
          <ac:spMkLst>
            <pc:docMk/>
            <pc:sldMk cId="232116905" sldId="424"/>
            <ac:spMk id="158" creationId="{EEEAE08A-7037-9547-9EFB-9422B2E05234}"/>
          </ac:spMkLst>
        </pc:spChg>
      </pc:sldChg>
      <pc:sldChg chg="addSp delSp modSp mod modClrScheme chgLayout">
        <pc:chgData name="DeHart, Stephanie" userId="69486e51-f5a3-47fa-a1e8-d600d3da159f" providerId="ADAL" clId="{63A4DDB8-F3DC-4A47-93E2-5B6427D6DC62}" dt="2025-05-23T03:09:20.145" v="2501" actId="478"/>
        <pc:sldMkLst>
          <pc:docMk/>
          <pc:sldMk cId="562812959" sldId="425"/>
        </pc:sldMkLst>
        <pc:spChg chg="mod">
          <ac:chgData name="DeHart, Stephanie" userId="69486e51-f5a3-47fa-a1e8-d600d3da159f" providerId="ADAL" clId="{63A4DDB8-F3DC-4A47-93E2-5B6427D6DC62}" dt="2025-05-23T03:09:12.793" v="2499" actId="2711"/>
          <ac:spMkLst>
            <pc:docMk/>
            <pc:sldMk cId="562812959" sldId="425"/>
            <ac:spMk id="2" creationId="{BDB0F674-FB55-9F0A-7B59-1D20F74A9B72}"/>
          </ac:spMkLst>
        </pc:spChg>
        <pc:spChg chg="mod">
          <ac:chgData name="DeHart, Stephanie" userId="69486e51-f5a3-47fa-a1e8-d600d3da159f" providerId="ADAL" clId="{63A4DDB8-F3DC-4A47-93E2-5B6427D6DC62}" dt="2025-05-23T03:09:12.793" v="2499" actId="2711"/>
          <ac:spMkLst>
            <pc:docMk/>
            <pc:sldMk cId="562812959" sldId="425"/>
            <ac:spMk id="3" creationId="{CCFEE6C5-27AE-4F9E-8274-47E43218A6A7}"/>
          </ac:spMkLst>
        </pc:spChg>
        <pc:spChg chg="mod">
          <ac:chgData name="DeHart, Stephanie" userId="69486e51-f5a3-47fa-a1e8-d600d3da159f" providerId="ADAL" clId="{63A4DDB8-F3DC-4A47-93E2-5B6427D6DC62}" dt="2025-05-23T03:09:16.708" v="2500" actId="14100"/>
          <ac:spMkLst>
            <pc:docMk/>
            <pc:sldMk cId="562812959" sldId="425"/>
            <ac:spMk id="4" creationId="{D60C3E30-1B7C-080C-85BC-F61597DC3958}"/>
          </ac:spMkLst>
        </pc:spChg>
        <pc:spChg chg="mod ord">
          <ac:chgData name="DeHart, Stephanie" userId="69486e51-f5a3-47fa-a1e8-d600d3da159f" providerId="ADAL" clId="{63A4DDB8-F3DC-4A47-93E2-5B6427D6DC62}" dt="2025-05-23T03:08:56.062" v="2491" actId="700"/>
          <ac:spMkLst>
            <pc:docMk/>
            <pc:sldMk cId="562812959" sldId="425"/>
            <ac:spMk id="6" creationId="{5E02B569-D2E8-4A1E-F6D3-DF49B6BFA70C}"/>
          </ac:spMkLst>
        </pc:spChg>
        <pc:spChg chg="mod ord">
          <ac:chgData name="DeHart, Stephanie" userId="69486e51-f5a3-47fa-a1e8-d600d3da159f" providerId="ADAL" clId="{63A4DDB8-F3DC-4A47-93E2-5B6427D6DC62}" dt="2025-05-23T03:08:56.062" v="2491" actId="700"/>
          <ac:spMkLst>
            <pc:docMk/>
            <pc:sldMk cId="562812959" sldId="425"/>
            <ac:spMk id="7" creationId="{674E0CC7-3D79-41B1-BDAB-44918571A51B}"/>
          </ac:spMkLst>
        </pc:spChg>
        <pc:spChg chg="del">
          <ac:chgData name="DeHart, Stephanie" userId="69486e51-f5a3-47fa-a1e8-d600d3da159f" providerId="ADAL" clId="{63A4DDB8-F3DC-4A47-93E2-5B6427D6DC62}" dt="2025-05-23T03:08:52.333" v="2490" actId="478"/>
          <ac:spMkLst>
            <pc:docMk/>
            <pc:sldMk cId="562812959" sldId="425"/>
            <ac:spMk id="8" creationId="{FDDD1ABD-54B3-AA35-F726-0A1EBD38F362}"/>
          </ac:spMkLst>
        </pc:spChg>
        <pc:spChg chg="add mod ord">
          <ac:chgData name="DeHart, Stephanie" userId="69486e51-f5a3-47fa-a1e8-d600d3da159f" providerId="ADAL" clId="{63A4DDB8-F3DC-4A47-93E2-5B6427D6DC62}" dt="2025-05-23T03:08:57.763" v="2492"/>
          <ac:spMkLst>
            <pc:docMk/>
            <pc:sldMk cId="562812959" sldId="425"/>
            <ac:spMk id="9" creationId="{35382559-2AC0-4423-B830-9998E6E274FC}"/>
          </ac:spMkLst>
        </pc:spChg>
        <pc:spChg chg="del">
          <ac:chgData name="DeHart, Stephanie" userId="69486e51-f5a3-47fa-a1e8-d600d3da159f" providerId="ADAL" clId="{63A4DDB8-F3DC-4A47-93E2-5B6427D6DC62}" dt="2025-05-23T03:09:03.205" v="2494" actId="478"/>
          <ac:spMkLst>
            <pc:docMk/>
            <pc:sldMk cId="562812959" sldId="425"/>
            <ac:spMk id="19" creationId="{51FCE878-F730-185D-3E34-CDD718183D6A}"/>
          </ac:spMkLst>
        </pc:spChg>
        <pc:spChg chg="del">
          <ac:chgData name="DeHart, Stephanie" userId="69486e51-f5a3-47fa-a1e8-d600d3da159f" providerId="ADAL" clId="{63A4DDB8-F3DC-4A47-93E2-5B6427D6DC62}" dt="2025-05-23T03:09:08.229" v="2498" actId="478"/>
          <ac:spMkLst>
            <pc:docMk/>
            <pc:sldMk cId="562812959" sldId="425"/>
            <ac:spMk id="20" creationId="{A0E3B60B-F414-394A-95FA-6E2D4E0CB93D}"/>
          </ac:spMkLst>
        </pc:spChg>
        <pc:spChg chg="mod">
          <ac:chgData name="DeHart, Stephanie" userId="69486e51-f5a3-47fa-a1e8-d600d3da159f" providerId="ADAL" clId="{63A4DDB8-F3DC-4A47-93E2-5B6427D6DC62}" dt="2025-05-23T03:09:12.793" v="2499" actId="2711"/>
          <ac:spMkLst>
            <pc:docMk/>
            <pc:sldMk cId="562812959" sldId="425"/>
            <ac:spMk id="21" creationId="{ECFD6FC2-486D-E383-7958-1F03D95B6CE7}"/>
          </ac:spMkLst>
        </pc:spChg>
        <pc:spChg chg="del">
          <ac:chgData name="DeHart, Stephanie" userId="69486e51-f5a3-47fa-a1e8-d600d3da159f" providerId="ADAL" clId="{63A4DDB8-F3DC-4A47-93E2-5B6427D6DC62}" dt="2025-05-23T03:09:07.763" v="2497" actId="478"/>
          <ac:spMkLst>
            <pc:docMk/>
            <pc:sldMk cId="562812959" sldId="425"/>
            <ac:spMk id="23" creationId="{4EC1D86C-8631-F448-8F58-BD169C9C6114}"/>
          </ac:spMkLst>
        </pc:spChg>
        <pc:spChg chg="del mod">
          <ac:chgData name="DeHart, Stephanie" userId="69486e51-f5a3-47fa-a1e8-d600d3da159f" providerId="ADAL" clId="{63A4DDB8-F3DC-4A47-93E2-5B6427D6DC62}" dt="2025-05-23T03:09:05.089" v="2496" actId="478"/>
          <ac:spMkLst>
            <pc:docMk/>
            <pc:sldMk cId="562812959" sldId="425"/>
            <ac:spMk id="26" creationId="{374AA3AA-BD66-B73B-A783-6B7C024C58EC}"/>
          </ac:spMkLst>
        </pc:spChg>
        <pc:spChg chg="del">
          <ac:chgData name="DeHart, Stephanie" userId="69486e51-f5a3-47fa-a1e8-d600d3da159f" providerId="ADAL" clId="{63A4DDB8-F3DC-4A47-93E2-5B6427D6DC62}" dt="2025-05-23T03:09:20.145" v="2501" actId="478"/>
          <ac:spMkLst>
            <pc:docMk/>
            <pc:sldMk cId="562812959" sldId="425"/>
            <ac:spMk id="27" creationId="{5DF084AD-A13E-F0D1-4A8E-2FD560813302}"/>
          </ac:spMkLst>
        </pc:spChg>
        <pc:spChg chg="mod ord">
          <ac:chgData name="DeHart, Stephanie" userId="69486e51-f5a3-47fa-a1e8-d600d3da159f" providerId="ADAL" clId="{63A4DDB8-F3DC-4A47-93E2-5B6427D6DC62}" dt="2025-05-23T03:09:00.010" v="2493" actId="242"/>
          <ac:spMkLst>
            <pc:docMk/>
            <pc:sldMk cId="562812959" sldId="425"/>
            <ac:spMk id="158" creationId="{125FC863-6CA5-6CF2-589F-D79A36702B43}"/>
          </ac:spMkLst>
        </pc:spChg>
      </pc:sldChg>
      <pc:sldChg chg="addSp delSp modSp mod modClrScheme chgLayout">
        <pc:chgData name="DeHart, Stephanie" userId="69486e51-f5a3-47fa-a1e8-d600d3da159f" providerId="ADAL" clId="{63A4DDB8-F3DC-4A47-93E2-5B6427D6DC62}" dt="2025-05-23T03:13:17.823" v="2612" actId="1076"/>
        <pc:sldMkLst>
          <pc:docMk/>
          <pc:sldMk cId="1135803588" sldId="426"/>
        </pc:sldMkLst>
        <pc:spChg chg="mod">
          <ac:chgData name="DeHart, Stephanie" userId="69486e51-f5a3-47fa-a1e8-d600d3da159f" providerId="ADAL" clId="{63A4DDB8-F3DC-4A47-93E2-5B6427D6DC62}" dt="2025-05-23T03:13:17.823" v="2612" actId="1076"/>
          <ac:spMkLst>
            <pc:docMk/>
            <pc:sldMk cId="1135803588" sldId="426"/>
            <ac:spMk id="2" creationId="{44D1AD07-33BC-C97B-F26E-9AA682ABD2D2}"/>
          </ac:spMkLst>
        </pc:spChg>
        <pc:spChg chg="mod ord">
          <ac:chgData name="DeHart, Stephanie" userId="69486e51-f5a3-47fa-a1e8-d600d3da159f" providerId="ADAL" clId="{63A4DDB8-F3DC-4A47-93E2-5B6427D6DC62}" dt="2025-05-23T03:12:25.848" v="2527" actId="700"/>
          <ac:spMkLst>
            <pc:docMk/>
            <pc:sldMk cId="1135803588" sldId="426"/>
            <ac:spMk id="3" creationId="{86AE2210-C236-B5B7-A2DC-A2DB62F7D0C4}"/>
          </ac:spMkLst>
        </pc:spChg>
        <pc:spChg chg="mod">
          <ac:chgData name="DeHart, Stephanie" userId="69486e51-f5a3-47fa-a1e8-d600d3da159f" providerId="ADAL" clId="{63A4DDB8-F3DC-4A47-93E2-5B6427D6DC62}" dt="2025-05-23T03:13:14.330" v="2611" actId="1037"/>
          <ac:spMkLst>
            <pc:docMk/>
            <pc:sldMk cId="1135803588" sldId="426"/>
            <ac:spMk id="4" creationId="{8C3A9F63-8E19-B05C-FD64-B651291FA9F2}"/>
          </ac:spMkLst>
        </pc:spChg>
        <pc:spChg chg="mod ord">
          <ac:chgData name="DeHart, Stephanie" userId="69486e51-f5a3-47fa-a1e8-d600d3da159f" providerId="ADAL" clId="{63A4DDB8-F3DC-4A47-93E2-5B6427D6DC62}" dt="2025-05-23T03:12:25.848" v="2527" actId="700"/>
          <ac:spMkLst>
            <pc:docMk/>
            <pc:sldMk cId="1135803588" sldId="426"/>
            <ac:spMk id="5" creationId="{7794D801-9F60-4B8F-8C0D-DEC68E597E25}"/>
          </ac:spMkLst>
        </pc:spChg>
        <pc:spChg chg="add del mod ord">
          <ac:chgData name="DeHart, Stephanie" userId="69486e51-f5a3-47fa-a1e8-d600d3da159f" providerId="ADAL" clId="{63A4DDB8-F3DC-4A47-93E2-5B6427D6DC62}" dt="2025-05-23T03:12:27.594" v="2528" actId="478"/>
          <ac:spMkLst>
            <pc:docMk/>
            <pc:sldMk cId="1135803588" sldId="426"/>
            <ac:spMk id="6" creationId="{2037CD78-DC7C-4632-B281-61924D9FCA80}"/>
          </ac:spMkLst>
        </pc:spChg>
        <pc:spChg chg="del">
          <ac:chgData name="DeHart, Stephanie" userId="69486e51-f5a3-47fa-a1e8-d600d3da159f" providerId="ADAL" clId="{63A4DDB8-F3DC-4A47-93E2-5B6427D6DC62}" dt="2025-05-23T03:11:24.286" v="2518" actId="478"/>
          <ac:spMkLst>
            <pc:docMk/>
            <pc:sldMk cId="1135803588" sldId="426"/>
            <ac:spMk id="8" creationId="{6607171B-4F41-D2A3-A3DB-8E7458F9CF57}"/>
          </ac:spMkLst>
        </pc:spChg>
        <pc:spChg chg="del">
          <ac:chgData name="DeHart, Stephanie" userId="69486e51-f5a3-47fa-a1e8-d600d3da159f" providerId="ADAL" clId="{63A4DDB8-F3DC-4A47-93E2-5B6427D6DC62}" dt="2025-05-23T03:11:50.423" v="2521" actId="478"/>
          <ac:spMkLst>
            <pc:docMk/>
            <pc:sldMk cId="1135803588" sldId="426"/>
            <ac:spMk id="19" creationId="{EF7383F3-6DB3-6723-BC2B-9361763E8EA5}"/>
          </ac:spMkLst>
        </pc:spChg>
        <pc:spChg chg="del">
          <ac:chgData name="DeHart, Stephanie" userId="69486e51-f5a3-47fa-a1e8-d600d3da159f" providerId="ADAL" clId="{63A4DDB8-F3DC-4A47-93E2-5B6427D6DC62}" dt="2025-05-23T03:11:53.504" v="2524" actId="478"/>
          <ac:spMkLst>
            <pc:docMk/>
            <pc:sldMk cId="1135803588" sldId="426"/>
            <ac:spMk id="20" creationId="{D0A6C52E-FC92-E041-BF6C-AF04061B15BA}"/>
          </ac:spMkLst>
        </pc:spChg>
        <pc:spChg chg="mod">
          <ac:chgData name="DeHart, Stephanie" userId="69486e51-f5a3-47fa-a1e8-d600d3da159f" providerId="ADAL" clId="{63A4DDB8-F3DC-4A47-93E2-5B6427D6DC62}" dt="2025-05-23T03:12:38.103" v="2583" actId="1038"/>
          <ac:spMkLst>
            <pc:docMk/>
            <pc:sldMk cId="1135803588" sldId="426"/>
            <ac:spMk id="21" creationId="{3B8B4AF9-D134-D3B3-034A-D13C28BE81C0}"/>
          </ac:spMkLst>
        </pc:spChg>
        <pc:spChg chg="mod">
          <ac:chgData name="DeHart, Stephanie" userId="69486e51-f5a3-47fa-a1e8-d600d3da159f" providerId="ADAL" clId="{63A4DDB8-F3DC-4A47-93E2-5B6427D6DC62}" dt="2025-05-23T03:13:07.750" v="2601" actId="1038"/>
          <ac:spMkLst>
            <pc:docMk/>
            <pc:sldMk cId="1135803588" sldId="426"/>
            <ac:spMk id="22" creationId="{03D76C75-F24A-85BE-7005-81FA57DC5769}"/>
          </ac:spMkLst>
        </pc:spChg>
        <pc:spChg chg="del">
          <ac:chgData name="DeHart, Stephanie" userId="69486e51-f5a3-47fa-a1e8-d600d3da159f" providerId="ADAL" clId="{63A4DDB8-F3DC-4A47-93E2-5B6427D6DC62}" dt="2025-05-23T03:11:52.999" v="2523" actId="478"/>
          <ac:spMkLst>
            <pc:docMk/>
            <pc:sldMk cId="1135803588" sldId="426"/>
            <ac:spMk id="23" creationId="{F198BF45-6339-0B68-54C1-87C1D77A0B0E}"/>
          </ac:spMkLst>
        </pc:spChg>
        <pc:spChg chg="mod">
          <ac:chgData name="DeHart, Stephanie" userId="69486e51-f5a3-47fa-a1e8-d600d3da159f" providerId="ADAL" clId="{63A4DDB8-F3DC-4A47-93E2-5B6427D6DC62}" dt="2025-05-23T03:13:07.750" v="2601" actId="1038"/>
          <ac:spMkLst>
            <pc:docMk/>
            <pc:sldMk cId="1135803588" sldId="426"/>
            <ac:spMk id="25" creationId="{50FA34FE-D91E-FAE2-6921-B0DAD2F0D6F9}"/>
          </ac:spMkLst>
        </pc:spChg>
        <pc:spChg chg="del">
          <ac:chgData name="DeHart, Stephanie" userId="69486e51-f5a3-47fa-a1e8-d600d3da159f" providerId="ADAL" clId="{63A4DDB8-F3DC-4A47-93E2-5B6427D6DC62}" dt="2025-05-23T03:11:51.913" v="2522" actId="478"/>
          <ac:spMkLst>
            <pc:docMk/>
            <pc:sldMk cId="1135803588" sldId="426"/>
            <ac:spMk id="26" creationId="{3D3991ED-D70A-5C5B-E05B-9E492DF44DD8}"/>
          </ac:spMkLst>
        </pc:spChg>
        <pc:spChg chg="del">
          <ac:chgData name="DeHart, Stephanie" userId="69486e51-f5a3-47fa-a1e8-d600d3da159f" providerId="ADAL" clId="{63A4DDB8-F3DC-4A47-93E2-5B6427D6DC62}" dt="2025-05-23T03:12:41.827" v="2584" actId="478"/>
          <ac:spMkLst>
            <pc:docMk/>
            <pc:sldMk cId="1135803588" sldId="426"/>
            <ac:spMk id="27" creationId="{38A7F48B-2196-C4BD-5F97-768CBA4F1955}"/>
          </ac:spMkLst>
        </pc:spChg>
        <pc:spChg chg="mod">
          <ac:chgData name="DeHart, Stephanie" userId="69486e51-f5a3-47fa-a1e8-d600d3da159f" providerId="ADAL" clId="{63A4DDB8-F3DC-4A47-93E2-5B6427D6DC62}" dt="2025-05-23T03:13:07.750" v="2601" actId="1038"/>
          <ac:spMkLst>
            <pc:docMk/>
            <pc:sldMk cId="1135803588" sldId="426"/>
            <ac:spMk id="29" creationId="{2AEF1B7F-40F9-AE2B-53F8-6D38BC35B160}"/>
          </ac:spMkLst>
        </pc:spChg>
        <pc:spChg chg="mod ord">
          <ac:chgData name="DeHart, Stephanie" userId="69486e51-f5a3-47fa-a1e8-d600d3da159f" providerId="ADAL" clId="{63A4DDB8-F3DC-4A47-93E2-5B6427D6DC62}" dt="2025-05-23T03:12:25.848" v="2527" actId="700"/>
          <ac:spMkLst>
            <pc:docMk/>
            <pc:sldMk cId="1135803588" sldId="426"/>
            <ac:spMk id="158" creationId="{858C7564-399A-8545-FB56-8F6B878059A1}"/>
          </ac:spMkLst>
        </pc:spChg>
      </pc:sldChg>
      <pc:sldMasterChg chg="delSldLayout">
        <pc:chgData name="DeHart, Stephanie" userId="69486e51-f5a3-47fa-a1e8-d600d3da159f" providerId="ADAL" clId="{63A4DDB8-F3DC-4A47-93E2-5B6427D6DC62}" dt="2025-05-22T01:12:38.832" v="30" actId="2696"/>
        <pc:sldMasterMkLst>
          <pc:docMk/>
          <pc:sldMasterMk cId="1040261261" sldId="2147483707"/>
        </pc:sldMasterMkLst>
        <pc:sldLayoutChg chg="del">
          <pc:chgData name="DeHart, Stephanie" userId="69486e51-f5a3-47fa-a1e8-d600d3da159f" providerId="ADAL" clId="{63A4DDB8-F3DC-4A47-93E2-5B6427D6DC62}" dt="2025-05-22T01:12:21.156" v="19" actId="2696"/>
          <pc:sldLayoutMkLst>
            <pc:docMk/>
            <pc:sldMasterMk cId="1040261261" sldId="2147483707"/>
            <pc:sldLayoutMk cId="2484900904" sldId="2147483662"/>
          </pc:sldLayoutMkLst>
        </pc:sldLayoutChg>
        <pc:sldLayoutChg chg="del">
          <pc:chgData name="DeHart, Stephanie" userId="69486e51-f5a3-47fa-a1e8-d600d3da159f" providerId="ADAL" clId="{63A4DDB8-F3DC-4A47-93E2-5B6427D6DC62}" dt="2025-05-22T01:12:20.830" v="18" actId="2696"/>
          <pc:sldLayoutMkLst>
            <pc:docMk/>
            <pc:sldMasterMk cId="1040261261" sldId="2147483707"/>
            <pc:sldLayoutMk cId="2339131817" sldId="2147483664"/>
          </pc:sldLayoutMkLst>
        </pc:sldLayoutChg>
        <pc:sldLayoutChg chg="del">
          <pc:chgData name="DeHart, Stephanie" userId="69486e51-f5a3-47fa-a1e8-d600d3da159f" providerId="ADAL" clId="{63A4DDB8-F3DC-4A47-93E2-5B6427D6DC62}" dt="2025-05-22T01:12:20.492" v="17" actId="2696"/>
          <pc:sldLayoutMkLst>
            <pc:docMk/>
            <pc:sldMasterMk cId="1040261261" sldId="2147483707"/>
            <pc:sldLayoutMk cId="1349465237" sldId="2147483667"/>
          </pc:sldLayoutMkLst>
        </pc:sldLayoutChg>
        <pc:sldLayoutChg chg="del">
          <pc:chgData name="DeHart, Stephanie" userId="69486e51-f5a3-47fa-a1e8-d600d3da159f" providerId="ADAL" clId="{63A4DDB8-F3DC-4A47-93E2-5B6427D6DC62}" dt="2025-05-22T01:12:20.152" v="16" actId="2696"/>
          <pc:sldLayoutMkLst>
            <pc:docMk/>
            <pc:sldMasterMk cId="1040261261" sldId="2147483707"/>
            <pc:sldLayoutMk cId="1710086288" sldId="2147483668"/>
          </pc:sldLayoutMkLst>
        </pc:sldLayoutChg>
        <pc:sldLayoutChg chg="del">
          <pc:chgData name="DeHart, Stephanie" userId="69486e51-f5a3-47fa-a1e8-d600d3da159f" providerId="ADAL" clId="{63A4DDB8-F3DC-4A47-93E2-5B6427D6DC62}" dt="2025-05-22T01:12:19.805" v="15" actId="2696"/>
          <pc:sldLayoutMkLst>
            <pc:docMk/>
            <pc:sldMasterMk cId="1040261261" sldId="2147483707"/>
            <pc:sldLayoutMk cId="1839990703" sldId="2147483669"/>
          </pc:sldLayoutMkLst>
        </pc:sldLayoutChg>
        <pc:sldLayoutChg chg="del">
          <pc:chgData name="DeHart, Stephanie" userId="69486e51-f5a3-47fa-a1e8-d600d3da159f" providerId="ADAL" clId="{63A4DDB8-F3DC-4A47-93E2-5B6427D6DC62}" dt="2025-05-22T01:12:19.489" v="14" actId="2696"/>
          <pc:sldLayoutMkLst>
            <pc:docMk/>
            <pc:sldMasterMk cId="1040261261" sldId="2147483707"/>
            <pc:sldLayoutMk cId="1780232138" sldId="2147483670"/>
          </pc:sldLayoutMkLst>
        </pc:sldLayoutChg>
        <pc:sldLayoutChg chg="del">
          <pc:chgData name="DeHart, Stephanie" userId="69486e51-f5a3-47fa-a1e8-d600d3da159f" providerId="ADAL" clId="{63A4DDB8-F3DC-4A47-93E2-5B6427D6DC62}" dt="2025-05-22T01:12:19.153" v="13" actId="2696"/>
          <pc:sldLayoutMkLst>
            <pc:docMk/>
            <pc:sldMasterMk cId="1040261261" sldId="2147483707"/>
            <pc:sldLayoutMk cId="1723336535" sldId="2147483671"/>
          </pc:sldLayoutMkLst>
        </pc:sldLayoutChg>
        <pc:sldLayoutChg chg="del">
          <pc:chgData name="DeHart, Stephanie" userId="69486e51-f5a3-47fa-a1e8-d600d3da159f" providerId="ADAL" clId="{63A4DDB8-F3DC-4A47-93E2-5B6427D6DC62}" dt="2025-05-22T01:12:18.784" v="12" actId="2696"/>
          <pc:sldLayoutMkLst>
            <pc:docMk/>
            <pc:sldMasterMk cId="1040261261" sldId="2147483707"/>
            <pc:sldLayoutMk cId="72798999" sldId="2147483674"/>
          </pc:sldLayoutMkLst>
        </pc:sldLayoutChg>
        <pc:sldLayoutChg chg="del">
          <pc:chgData name="DeHart, Stephanie" userId="69486e51-f5a3-47fa-a1e8-d600d3da159f" providerId="ADAL" clId="{63A4DDB8-F3DC-4A47-93E2-5B6427D6DC62}" dt="2025-05-22T01:12:38.832" v="30" actId="2696"/>
          <pc:sldLayoutMkLst>
            <pc:docMk/>
            <pc:sldMasterMk cId="1040261261" sldId="2147483707"/>
            <pc:sldLayoutMk cId="3221711554" sldId="2147483708"/>
          </pc:sldLayoutMkLst>
        </pc:sldLayoutChg>
        <pc:sldLayoutChg chg="del">
          <pc:chgData name="DeHart, Stephanie" userId="69486e51-f5a3-47fa-a1e8-d600d3da159f" providerId="ADAL" clId="{63A4DDB8-F3DC-4A47-93E2-5B6427D6DC62}" dt="2025-05-22T01:12:37.720" v="29" actId="2696"/>
          <pc:sldLayoutMkLst>
            <pc:docMk/>
            <pc:sldMasterMk cId="1040261261" sldId="2147483707"/>
            <pc:sldLayoutMk cId="1595494705" sldId="2147483710"/>
          </pc:sldLayoutMkLst>
        </pc:sldLayoutChg>
        <pc:sldLayoutChg chg="del">
          <pc:chgData name="DeHart, Stephanie" userId="69486e51-f5a3-47fa-a1e8-d600d3da159f" providerId="ADAL" clId="{63A4DDB8-F3DC-4A47-93E2-5B6427D6DC62}" dt="2025-05-22T01:12:36.474" v="28" actId="2696"/>
          <pc:sldLayoutMkLst>
            <pc:docMk/>
            <pc:sldMasterMk cId="1040261261" sldId="2147483707"/>
            <pc:sldLayoutMk cId="3626696672" sldId="2147483711"/>
          </pc:sldLayoutMkLst>
        </pc:sldLayoutChg>
        <pc:sldLayoutChg chg="del">
          <pc:chgData name="DeHart, Stephanie" userId="69486e51-f5a3-47fa-a1e8-d600d3da159f" providerId="ADAL" clId="{63A4DDB8-F3DC-4A47-93E2-5B6427D6DC62}" dt="2025-05-22T01:12:32.936" v="27" actId="2696"/>
          <pc:sldLayoutMkLst>
            <pc:docMk/>
            <pc:sldMasterMk cId="1040261261" sldId="2147483707"/>
            <pc:sldLayoutMk cId="4035369599" sldId="2147483714"/>
          </pc:sldLayoutMkLst>
        </pc:sldLayoutChg>
        <pc:sldLayoutChg chg="del">
          <pc:chgData name="DeHart, Stephanie" userId="69486e51-f5a3-47fa-a1e8-d600d3da159f" providerId="ADAL" clId="{63A4DDB8-F3DC-4A47-93E2-5B6427D6DC62}" dt="2025-05-22T01:12:32.030" v="26" actId="2696"/>
          <pc:sldLayoutMkLst>
            <pc:docMk/>
            <pc:sldMasterMk cId="1040261261" sldId="2147483707"/>
            <pc:sldLayoutMk cId="1066699576" sldId="2147483715"/>
          </pc:sldLayoutMkLst>
        </pc:sldLayoutChg>
        <pc:sldLayoutChg chg="del">
          <pc:chgData name="DeHart, Stephanie" userId="69486e51-f5a3-47fa-a1e8-d600d3da159f" providerId="ADAL" clId="{63A4DDB8-F3DC-4A47-93E2-5B6427D6DC62}" dt="2025-05-22T01:12:30.985" v="25" actId="2696"/>
          <pc:sldLayoutMkLst>
            <pc:docMk/>
            <pc:sldMasterMk cId="1040261261" sldId="2147483707"/>
            <pc:sldLayoutMk cId="4128853262" sldId="2147483716"/>
          </pc:sldLayoutMkLst>
        </pc:sldLayoutChg>
        <pc:sldLayoutChg chg="del">
          <pc:chgData name="DeHart, Stephanie" userId="69486e51-f5a3-47fa-a1e8-d600d3da159f" providerId="ADAL" clId="{63A4DDB8-F3DC-4A47-93E2-5B6427D6DC62}" dt="2025-05-22T01:12:29.894" v="24" actId="2696"/>
          <pc:sldLayoutMkLst>
            <pc:docMk/>
            <pc:sldMasterMk cId="1040261261" sldId="2147483707"/>
            <pc:sldLayoutMk cId="3362759440" sldId="2147483717"/>
          </pc:sldLayoutMkLst>
        </pc:sldLayoutChg>
        <pc:sldLayoutChg chg="del">
          <pc:chgData name="DeHart, Stephanie" userId="69486e51-f5a3-47fa-a1e8-d600d3da159f" providerId="ADAL" clId="{63A4DDB8-F3DC-4A47-93E2-5B6427D6DC62}" dt="2025-05-22T01:12:28.582" v="23" actId="2696"/>
          <pc:sldLayoutMkLst>
            <pc:docMk/>
            <pc:sldMasterMk cId="1040261261" sldId="2147483707"/>
            <pc:sldLayoutMk cId="261273754" sldId="2147483718"/>
          </pc:sldLayoutMkLst>
        </pc:sldLayoutChg>
        <pc:sldLayoutChg chg="del">
          <pc:chgData name="DeHart, Stephanie" userId="69486e51-f5a3-47fa-a1e8-d600d3da159f" providerId="ADAL" clId="{63A4DDB8-F3DC-4A47-93E2-5B6427D6DC62}" dt="2025-05-22T01:12:23.960" v="22" actId="2696"/>
          <pc:sldLayoutMkLst>
            <pc:docMk/>
            <pc:sldMasterMk cId="1040261261" sldId="2147483707"/>
            <pc:sldLayoutMk cId="1680219751" sldId="2147483722"/>
          </pc:sldLayoutMkLst>
        </pc:sldLayoutChg>
        <pc:sldLayoutChg chg="del">
          <pc:chgData name="DeHart, Stephanie" userId="69486e51-f5a3-47fa-a1e8-d600d3da159f" providerId="ADAL" clId="{63A4DDB8-F3DC-4A47-93E2-5B6427D6DC62}" dt="2025-05-22T01:12:18.293" v="11" actId="2696"/>
          <pc:sldLayoutMkLst>
            <pc:docMk/>
            <pc:sldMasterMk cId="1040261261" sldId="2147483707"/>
            <pc:sldLayoutMk cId="2054869145" sldId="2147483725"/>
          </pc:sldLayoutMkLst>
        </pc:sldLayoutChg>
        <pc:sldLayoutChg chg="del">
          <pc:chgData name="DeHart, Stephanie" userId="69486e51-f5a3-47fa-a1e8-d600d3da159f" providerId="ADAL" clId="{63A4DDB8-F3DC-4A47-93E2-5B6427D6DC62}" dt="2025-05-22T01:12:17.927" v="10" actId="2696"/>
          <pc:sldLayoutMkLst>
            <pc:docMk/>
            <pc:sldMasterMk cId="1040261261" sldId="2147483707"/>
            <pc:sldLayoutMk cId="3771106462" sldId="2147483727"/>
          </pc:sldLayoutMkLst>
        </pc:sldLayoutChg>
        <pc:sldLayoutChg chg="del">
          <pc:chgData name="DeHart, Stephanie" userId="69486e51-f5a3-47fa-a1e8-d600d3da159f" providerId="ADAL" clId="{63A4DDB8-F3DC-4A47-93E2-5B6427D6DC62}" dt="2025-05-22T01:12:17.560" v="9" actId="2696"/>
          <pc:sldLayoutMkLst>
            <pc:docMk/>
            <pc:sldMasterMk cId="1040261261" sldId="2147483707"/>
            <pc:sldLayoutMk cId="780988743" sldId="2147483728"/>
          </pc:sldLayoutMkLst>
        </pc:sldLayoutChg>
        <pc:sldLayoutChg chg="del">
          <pc:chgData name="DeHart, Stephanie" userId="69486e51-f5a3-47fa-a1e8-d600d3da159f" providerId="ADAL" clId="{63A4DDB8-F3DC-4A47-93E2-5B6427D6DC62}" dt="2025-05-22T01:12:17.202" v="8" actId="2696"/>
          <pc:sldLayoutMkLst>
            <pc:docMk/>
            <pc:sldMasterMk cId="1040261261" sldId="2147483707"/>
            <pc:sldLayoutMk cId="2461089263" sldId="2147483730"/>
          </pc:sldLayoutMkLst>
        </pc:sldLayoutChg>
        <pc:sldLayoutChg chg="del">
          <pc:chgData name="DeHart, Stephanie" userId="69486e51-f5a3-47fa-a1e8-d600d3da159f" providerId="ADAL" clId="{63A4DDB8-F3DC-4A47-93E2-5B6427D6DC62}" dt="2025-05-22T01:12:16.835" v="7" actId="2696"/>
          <pc:sldLayoutMkLst>
            <pc:docMk/>
            <pc:sldMasterMk cId="1040261261" sldId="2147483707"/>
            <pc:sldLayoutMk cId="757922258" sldId="2147483731"/>
          </pc:sldLayoutMkLst>
        </pc:sldLayoutChg>
        <pc:sldLayoutChg chg="del">
          <pc:chgData name="DeHart, Stephanie" userId="69486e51-f5a3-47fa-a1e8-d600d3da159f" providerId="ADAL" clId="{63A4DDB8-F3DC-4A47-93E2-5B6427D6DC62}" dt="2025-05-22T01:12:16.450" v="6" actId="2696"/>
          <pc:sldLayoutMkLst>
            <pc:docMk/>
            <pc:sldMasterMk cId="1040261261" sldId="2147483707"/>
            <pc:sldLayoutMk cId="1219283302" sldId="2147483732"/>
          </pc:sldLayoutMkLst>
        </pc:sldLayoutChg>
        <pc:sldLayoutChg chg="del">
          <pc:chgData name="DeHart, Stephanie" userId="69486e51-f5a3-47fa-a1e8-d600d3da159f" providerId="ADAL" clId="{63A4DDB8-F3DC-4A47-93E2-5B6427D6DC62}" dt="2025-05-22T01:12:16.059" v="5" actId="2696"/>
          <pc:sldLayoutMkLst>
            <pc:docMk/>
            <pc:sldMasterMk cId="1040261261" sldId="2147483707"/>
            <pc:sldLayoutMk cId="3292322734" sldId="2147483733"/>
          </pc:sldLayoutMkLst>
        </pc:sldLayoutChg>
        <pc:sldLayoutChg chg="del">
          <pc:chgData name="DeHart, Stephanie" userId="69486e51-f5a3-47fa-a1e8-d600d3da159f" providerId="ADAL" clId="{63A4DDB8-F3DC-4A47-93E2-5B6427D6DC62}" dt="2025-05-22T01:12:15.686" v="4" actId="2696"/>
          <pc:sldLayoutMkLst>
            <pc:docMk/>
            <pc:sldMasterMk cId="1040261261" sldId="2147483707"/>
            <pc:sldLayoutMk cId="3920401119" sldId="2147483734"/>
          </pc:sldLayoutMkLst>
        </pc:sldLayoutChg>
        <pc:sldLayoutChg chg="del">
          <pc:chgData name="DeHart, Stephanie" userId="69486e51-f5a3-47fa-a1e8-d600d3da159f" providerId="ADAL" clId="{63A4DDB8-F3DC-4A47-93E2-5B6427D6DC62}" dt="2025-05-22T01:12:15.196" v="3" actId="2696"/>
          <pc:sldLayoutMkLst>
            <pc:docMk/>
            <pc:sldMasterMk cId="1040261261" sldId="2147483707"/>
            <pc:sldLayoutMk cId="2405474456" sldId="2147483736"/>
          </pc:sldLayoutMkLst>
        </pc:sldLayoutChg>
        <pc:sldLayoutChg chg="del">
          <pc:chgData name="DeHart, Stephanie" userId="69486e51-f5a3-47fa-a1e8-d600d3da159f" providerId="ADAL" clId="{63A4DDB8-F3DC-4A47-93E2-5B6427D6DC62}" dt="2025-05-22T01:12:14.699" v="2" actId="2696"/>
          <pc:sldLayoutMkLst>
            <pc:docMk/>
            <pc:sldMasterMk cId="1040261261" sldId="2147483707"/>
            <pc:sldLayoutMk cId="2640962830" sldId="2147483738"/>
          </pc:sldLayoutMkLst>
        </pc:sldLayoutChg>
        <pc:sldLayoutChg chg="del">
          <pc:chgData name="DeHart, Stephanie" userId="69486e51-f5a3-47fa-a1e8-d600d3da159f" providerId="ADAL" clId="{63A4DDB8-F3DC-4A47-93E2-5B6427D6DC62}" dt="2025-05-22T01:12:21.787" v="21" actId="2696"/>
          <pc:sldLayoutMkLst>
            <pc:docMk/>
            <pc:sldMasterMk cId="1040261261" sldId="2147483707"/>
            <pc:sldLayoutMk cId="304462330" sldId="2147483741"/>
          </pc:sldLayoutMkLst>
        </pc:sldLayoutChg>
        <pc:sldLayoutChg chg="del">
          <pc:chgData name="DeHart, Stephanie" userId="69486e51-f5a3-47fa-a1e8-d600d3da159f" providerId="ADAL" clId="{63A4DDB8-F3DC-4A47-93E2-5B6427D6DC62}" dt="2025-05-22T01:12:21.490" v="20" actId="2696"/>
          <pc:sldLayoutMkLst>
            <pc:docMk/>
            <pc:sldMasterMk cId="1040261261" sldId="2147483707"/>
            <pc:sldLayoutMk cId="1994302217" sldId="2147483742"/>
          </pc:sldLayoutMkLst>
        </pc:sldLayoutChg>
      </pc:sldMasterChg>
      <pc:sldMasterChg chg="modSp mod addSldLayout delSldLayout modSldLayout">
        <pc:chgData name="DeHart, Stephanie" userId="69486e51-f5a3-47fa-a1e8-d600d3da159f" providerId="ADAL" clId="{63A4DDB8-F3DC-4A47-93E2-5B6427D6DC62}" dt="2025-05-22T01:41:25.184" v="770" actId="47"/>
        <pc:sldMasterMkLst>
          <pc:docMk/>
          <pc:sldMasterMk cId="2944270290" sldId="2147483744"/>
        </pc:sldMasterMkLst>
        <pc:spChg chg="mod">
          <ac:chgData name="DeHart, Stephanie" userId="69486e51-f5a3-47fa-a1e8-d600d3da159f" providerId="ADAL" clId="{63A4DDB8-F3DC-4A47-93E2-5B6427D6DC62}" dt="2025-05-22T01:13:41.170" v="54" actId="20577"/>
          <ac:spMkLst>
            <pc:docMk/>
            <pc:sldMasterMk cId="2944270290" sldId="2147483744"/>
            <ac:spMk id="5" creationId="{332C1DAF-B7B3-4CCB-B4B5-F571E947E252}"/>
          </ac:spMkLst>
        </pc:spChg>
        <pc:sldLayoutChg chg="del">
          <pc:chgData name="DeHart, Stephanie" userId="69486e51-f5a3-47fa-a1e8-d600d3da159f" providerId="ADAL" clId="{63A4DDB8-F3DC-4A47-93E2-5B6427D6DC62}" dt="2025-05-22T01:13:12.721" v="35" actId="2696"/>
          <pc:sldLayoutMkLst>
            <pc:docMk/>
            <pc:sldMasterMk cId="2944270290" sldId="2147483744"/>
            <pc:sldLayoutMk cId="3649277740" sldId="2147483712"/>
          </pc:sldLayoutMkLst>
        </pc:sldLayoutChg>
        <pc:sldLayoutChg chg="del">
          <pc:chgData name="DeHart, Stephanie" userId="69486e51-f5a3-47fa-a1e8-d600d3da159f" providerId="ADAL" clId="{63A4DDB8-F3DC-4A47-93E2-5B6427D6DC62}" dt="2025-05-22T01:13:12.990" v="36" actId="2696"/>
          <pc:sldLayoutMkLst>
            <pc:docMk/>
            <pc:sldMasterMk cId="2944270290" sldId="2147483744"/>
            <pc:sldLayoutMk cId="862171768" sldId="2147483743"/>
          </pc:sldLayoutMkLst>
        </pc:sldLayoutChg>
        <pc:sldLayoutChg chg="modSp mod">
          <pc:chgData name="DeHart, Stephanie" userId="69486e51-f5a3-47fa-a1e8-d600d3da159f" providerId="ADAL" clId="{63A4DDB8-F3DC-4A47-93E2-5B6427D6DC62}" dt="2025-05-22T01:13:48.840" v="55"/>
          <pc:sldLayoutMkLst>
            <pc:docMk/>
            <pc:sldMasterMk cId="2944270290" sldId="2147483744"/>
            <pc:sldLayoutMk cId="3818532937" sldId="2147483746"/>
          </pc:sldLayoutMkLst>
          <pc:spChg chg="mod">
            <ac:chgData name="DeHart, Stephanie" userId="69486e51-f5a3-47fa-a1e8-d600d3da159f" providerId="ADAL" clId="{63A4DDB8-F3DC-4A47-93E2-5B6427D6DC62}" dt="2025-05-22T01:13:48.840" v="55"/>
            <ac:spMkLst>
              <pc:docMk/>
              <pc:sldMasterMk cId="2944270290" sldId="2147483744"/>
              <pc:sldLayoutMk cId="3818532937" sldId="2147483746"/>
              <ac:spMk id="5" creationId="{5F00E36B-72A7-4BFB-871F-DF9DC8F5C1EB}"/>
            </ac:spMkLst>
          </pc:spChg>
        </pc:sldLayoutChg>
        <pc:sldLayoutChg chg="modSp mod">
          <pc:chgData name="DeHart, Stephanie" userId="69486e51-f5a3-47fa-a1e8-d600d3da159f" providerId="ADAL" clId="{63A4DDB8-F3DC-4A47-93E2-5B6427D6DC62}" dt="2025-05-22T01:16:31.732" v="228" actId="20577"/>
          <pc:sldLayoutMkLst>
            <pc:docMk/>
            <pc:sldMasterMk cId="2944270290" sldId="2147483744"/>
            <pc:sldLayoutMk cId="3004791378" sldId="2147483747"/>
          </pc:sldLayoutMkLst>
          <pc:spChg chg="mod">
            <ac:chgData name="DeHart, Stephanie" userId="69486e51-f5a3-47fa-a1e8-d600d3da159f" providerId="ADAL" clId="{63A4DDB8-F3DC-4A47-93E2-5B6427D6DC62}" dt="2025-05-22T01:13:52.231" v="56"/>
            <ac:spMkLst>
              <pc:docMk/>
              <pc:sldMasterMk cId="2944270290" sldId="2147483744"/>
              <pc:sldLayoutMk cId="3004791378" sldId="2147483747"/>
              <ac:spMk id="5" creationId="{6B320BCB-0D36-4D46-8629-90BEFC6592E6}"/>
            </ac:spMkLst>
          </pc:spChg>
          <pc:spChg chg="mod">
            <ac:chgData name="DeHart, Stephanie" userId="69486e51-f5a3-47fa-a1e8-d600d3da159f" providerId="ADAL" clId="{63A4DDB8-F3DC-4A47-93E2-5B6427D6DC62}" dt="2025-05-22T01:16:31.732" v="228" actId="20577"/>
            <ac:spMkLst>
              <pc:docMk/>
              <pc:sldMasterMk cId="2944270290" sldId="2147483744"/>
              <pc:sldLayoutMk cId="3004791378" sldId="2147483747"/>
              <ac:spMk id="11" creationId="{755CA679-0D2B-45B6-83B0-7280FDB0ED6F}"/>
            </ac:spMkLst>
          </pc:spChg>
          <pc:spChg chg="mod">
            <ac:chgData name="DeHart, Stephanie" userId="69486e51-f5a3-47fa-a1e8-d600d3da159f" providerId="ADAL" clId="{63A4DDB8-F3DC-4A47-93E2-5B6427D6DC62}" dt="2025-05-22T01:16:25.320" v="205" actId="20577"/>
            <ac:spMkLst>
              <pc:docMk/>
              <pc:sldMasterMk cId="2944270290" sldId="2147483744"/>
              <pc:sldLayoutMk cId="3004791378" sldId="2147483747"/>
              <ac:spMk id="14" creationId="{9DE5F75A-FF9F-4E3C-BE15-19F8344E8DA9}"/>
            </ac:spMkLst>
          </pc:spChg>
          <pc:spChg chg="mod">
            <ac:chgData name="DeHart, Stephanie" userId="69486e51-f5a3-47fa-a1e8-d600d3da159f" providerId="ADAL" clId="{63A4DDB8-F3DC-4A47-93E2-5B6427D6DC62}" dt="2025-05-22T01:16:03.692" v="184" actId="20577"/>
            <ac:spMkLst>
              <pc:docMk/>
              <pc:sldMasterMk cId="2944270290" sldId="2147483744"/>
              <pc:sldLayoutMk cId="3004791378" sldId="2147483747"/>
              <ac:spMk id="15" creationId="{B664211F-F49E-4E67-8727-912EB3020255}"/>
            </ac:spMkLst>
          </pc:spChg>
          <pc:spChg chg="mod">
            <ac:chgData name="DeHart, Stephanie" userId="69486e51-f5a3-47fa-a1e8-d600d3da159f" providerId="ADAL" clId="{63A4DDB8-F3DC-4A47-93E2-5B6427D6DC62}" dt="2025-05-22T01:15:50.640" v="142" actId="20577"/>
            <ac:spMkLst>
              <pc:docMk/>
              <pc:sldMasterMk cId="2944270290" sldId="2147483744"/>
              <pc:sldLayoutMk cId="3004791378" sldId="2147483747"/>
              <ac:spMk id="16" creationId="{A7CC695E-2F13-4A26-B6ED-514C7258A851}"/>
            </ac:spMkLst>
          </pc:spChg>
        </pc:sldLayoutChg>
        <pc:sldLayoutChg chg="del">
          <pc:chgData name="DeHart, Stephanie" userId="69486e51-f5a3-47fa-a1e8-d600d3da159f" providerId="ADAL" clId="{63A4DDB8-F3DC-4A47-93E2-5B6427D6DC62}" dt="2025-05-22T01:13:54.416" v="57" actId="2696"/>
          <pc:sldLayoutMkLst>
            <pc:docMk/>
            <pc:sldMasterMk cId="2944270290" sldId="2147483744"/>
            <pc:sldLayoutMk cId="157786367" sldId="2147483748"/>
          </pc:sldLayoutMkLst>
        </pc:sldLayoutChg>
        <pc:sldLayoutChg chg="del">
          <pc:chgData name="DeHart, Stephanie" userId="69486e51-f5a3-47fa-a1e8-d600d3da159f" providerId="ADAL" clId="{63A4DDB8-F3DC-4A47-93E2-5B6427D6DC62}" dt="2025-05-22T01:13:55.004" v="58" actId="2696"/>
          <pc:sldLayoutMkLst>
            <pc:docMk/>
            <pc:sldMasterMk cId="2944270290" sldId="2147483744"/>
            <pc:sldLayoutMk cId="1055432863" sldId="2147483749"/>
          </pc:sldLayoutMkLst>
        </pc:sldLayoutChg>
        <pc:sldLayoutChg chg="del">
          <pc:chgData name="DeHart, Stephanie" userId="69486e51-f5a3-47fa-a1e8-d600d3da159f" providerId="ADAL" clId="{63A4DDB8-F3DC-4A47-93E2-5B6427D6DC62}" dt="2025-05-22T01:13:55.610" v="59" actId="2696"/>
          <pc:sldLayoutMkLst>
            <pc:docMk/>
            <pc:sldMasterMk cId="2944270290" sldId="2147483744"/>
            <pc:sldLayoutMk cId="3568375545" sldId="2147483750"/>
          </pc:sldLayoutMkLst>
        </pc:sldLayoutChg>
        <pc:sldLayoutChg chg="del">
          <pc:chgData name="DeHart, Stephanie" userId="69486e51-f5a3-47fa-a1e8-d600d3da159f" providerId="ADAL" clId="{63A4DDB8-F3DC-4A47-93E2-5B6427D6DC62}" dt="2025-05-22T01:13:56.284" v="60" actId="2696"/>
          <pc:sldLayoutMkLst>
            <pc:docMk/>
            <pc:sldMasterMk cId="2944270290" sldId="2147483744"/>
            <pc:sldLayoutMk cId="3356433000" sldId="2147483751"/>
          </pc:sldLayoutMkLst>
        </pc:sldLayoutChg>
        <pc:sldLayoutChg chg="modSp mod">
          <pc:chgData name="DeHart, Stephanie" userId="69486e51-f5a3-47fa-a1e8-d600d3da159f" providerId="ADAL" clId="{63A4DDB8-F3DC-4A47-93E2-5B6427D6DC62}" dt="2025-05-22T01:13:58.870" v="61"/>
          <pc:sldLayoutMkLst>
            <pc:docMk/>
            <pc:sldMasterMk cId="2944270290" sldId="2147483744"/>
            <pc:sldLayoutMk cId="587570784" sldId="2147483752"/>
          </pc:sldLayoutMkLst>
          <pc:spChg chg="mod">
            <ac:chgData name="DeHart, Stephanie" userId="69486e51-f5a3-47fa-a1e8-d600d3da159f" providerId="ADAL" clId="{63A4DDB8-F3DC-4A47-93E2-5B6427D6DC62}" dt="2025-05-22T01:13:58.870" v="61"/>
            <ac:spMkLst>
              <pc:docMk/>
              <pc:sldMasterMk cId="2944270290" sldId="2147483744"/>
              <pc:sldLayoutMk cId="587570784" sldId="2147483752"/>
              <ac:spMk id="6" creationId="{CC0C3E87-5695-445C-9BAA-AB58B0E3AB8E}"/>
            </ac:spMkLst>
          </pc:spChg>
        </pc:sldLayoutChg>
        <pc:sldLayoutChg chg="modSp mod">
          <pc:chgData name="DeHart, Stephanie" userId="69486e51-f5a3-47fa-a1e8-d600d3da159f" providerId="ADAL" clId="{63A4DDB8-F3DC-4A47-93E2-5B6427D6DC62}" dt="2025-05-22T01:14:01.430" v="62"/>
          <pc:sldLayoutMkLst>
            <pc:docMk/>
            <pc:sldMasterMk cId="2944270290" sldId="2147483744"/>
            <pc:sldLayoutMk cId="408732058" sldId="2147483753"/>
          </pc:sldLayoutMkLst>
          <pc:spChg chg="mod">
            <ac:chgData name="DeHart, Stephanie" userId="69486e51-f5a3-47fa-a1e8-d600d3da159f" providerId="ADAL" clId="{63A4DDB8-F3DC-4A47-93E2-5B6427D6DC62}" dt="2025-05-22T01:14:01.430" v="62"/>
            <ac:spMkLst>
              <pc:docMk/>
              <pc:sldMasterMk cId="2944270290" sldId="2147483744"/>
              <pc:sldLayoutMk cId="408732058" sldId="2147483753"/>
              <ac:spMk id="8" creationId="{16267A56-5B1E-4138-AFE4-DC2743105ED4}"/>
            </ac:spMkLst>
          </pc:spChg>
        </pc:sldLayoutChg>
        <pc:sldLayoutChg chg="modSp mod">
          <pc:chgData name="DeHart, Stephanie" userId="69486e51-f5a3-47fa-a1e8-d600d3da159f" providerId="ADAL" clId="{63A4DDB8-F3DC-4A47-93E2-5B6427D6DC62}" dt="2025-05-22T01:14:03.911" v="63"/>
          <pc:sldLayoutMkLst>
            <pc:docMk/>
            <pc:sldMasterMk cId="2944270290" sldId="2147483744"/>
            <pc:sldLayoutMk cId="274702423" sldId="2147483754"/>
          </pc:sldLayoutMkLst>
          <pc:spChg chg="mod">
            <ac:chgData name="DeHart, Stephanie" userId="69486e51-f5a3-47fa-a1e8-d600d3da159f" providerId="ADAL" clId="{63A4DDB8-F3DC-4A47-93E2-5B6427D6DC62}" dt="2025-05-22T01:14:03.911" v="63"/>
            <ac:spMkLst>
              <pc:docMk/>
              <pc:sldMasterMk cId="2944270290" sldId="2147483744"/>
              <pc:sldLayoutMk cId="274702423" sldId="2147483754"/>
              <ac:spMk id="4" creationId="{208168B5-AA0D-4129-B0C3-575E5C748ABC}"/>
            </ac:spMkLst>
          </pc:spChg>
        </pc:sldLayoutChg>
        <pc:sldLayoutChg chg="modSp mod">
          <pc:chgData name="DeHart, Stephanie" userId="69486e51-f5a3-47fa-a1e8-d600d3da159f" providerId="ADAL" clId="{63A4DDB8-F3DC-4A47-93E2-5B6427D6DC62}" dt="2025-05-22T01:14:08.160" v="64"/>
          <pc:sldLayoutMkLst>
            <pc:docMk/>
            <pc:sldMasterMk cId="2944270290" sldId="2147483744"/>
            <pc:sldLayoutMk cId="1146519212" sldId="2147483755"/>
          </pc:sldLayoutMkLst>
          <pc:spChg chg="mod">
            <ac:chgData name="DeHart, Stephanie" userId="69486e51-f5a3-47fa-a1e8-d600d3da159f" providerId="ADAL" clId="{63A4DDB8-F3DC-4A47-93E2-5B6427D6DC62}" dt="2025-05-22T01:14:08.160" v="64"/>
            <ac:spMkLst>
              <pc:docMk/>
              <pc:sldMasterMk cId="2944270290" sldId="2147483744"/>
              <pc:sldLayoutMk cId="1146519212" sldId="2147483755"/>
              <ac:spMk id="3" creationId="{F57F30D1-539C-4CFE-BE55-52E7001F6587}"/>
            </ac:spMkLst>
          </pc:spChg>
        </pc:sldLayoutChg>
        <pc:sldLayoutChg chg="modSp mod">
          <pc:chgData name="DeHart, Stephanie" userId="69486e51-f5a3-47fa-a1e8-d600d3da159f" providerId="ADAL" clId="{63A4DDB8-F3DC-4A47-93E2-5B6427D6DC62}" dt="2025-05-22T01:14:14.881" v="65"/>
          <pc:sldLayoutMkLst>
            <pc:docMk/>
            <pc:sldMasterMk cId="2944270290" sldId="2147483744"/>
            <pc:sldLayoutMk cId="959556792" sldId="2147483756"/>
          </pc:sldLayoutMkLst>
          <pc:spChg chg="mod">
            <ac:chgData name="DeHart, Stephanie" userId="69486e51-f5a3-47fa-a1e8-d600d3da159f" providerId="ADAL" clId="{63A4DDB8-F3DC-4A47-93E2-5B6427D6DC62}" dt="2025-05-22T01:14:14.881" v="65"/>
            <ac:spMkLst>
              <pc:docMk/>
              <pc:sldMasterMk cId="2944270290" sldId="2147483744"/>
              <pc:sldLayoutMk cId="959556792" sldId="2147483756"/>
              <ac:spMk id="6" creationId="{EAF1D527-9DAD-447F-BC17-9564C029B382}"/>
            </ac:spMkLst>
          </pc:spChg>
        </pc:sldLayoutChg>
        <pc:sldLayoutChg chg="modSp mod">
          <pc:chgData name="DeHart, Stephanie" userId="69486e51-f5a3-47fa-a1e8-d600d3da159f" providerId="ADAL" clId="{63A4DDB8-F3DC-4A47-93E2-5B6427D6DC62}" dt="2025-05-22T01:14:19.718" v="67" actId="20577"/>
          <pc:sldLayoutMkLst>
            <pc:docMk/>
            <pc:sldMasterMk cId="2944270290" sldId="2147483744"/>
            <pc:sldLayoutMk cId="688240327" sldId="2147483757"/>
          </pc:sldLayoutMkLst>
          <pc:spChg chg="mod">
            <ac:chgData name="DeHart, Stephanie" userId="69486e51-f5a3-47fa-a1e8-d600d3da159f" providerId="ADAL" clId="{63A4DDB8-F3DC-4A47-93E2-5B6427D6DC62}" dt="2025-05-22T01:14:19.718" v="67" actId="20577"/>
            <ac:spMkLst>
              <pc:docMk/>
              <pc:sldMasterMk cId="2944270290" sldId="2147483744"/>
              <pc:sldLayoutMk cId="688240327" sldId="2147483757"/>
              <ac:spMk id="6" creationId="{710C7CD0-7530-499C-8B67-E22F17195CDC}"/>
            </ac:spMkLst>
          </pc:spChg>
        </pc:sldLayoutChg>
        <pc:sldLayoutChg chg="modSp mod">
          <pc:chgData name="DeHart, Stephanie" userId="69486e51-f5a3-47fa-a1e8-d600d3da159f" providerId="ADAL" clId="{63A4DDB8-F3DC-4A47-93E2-5B6427D6DC62}" dt="2025-05-22T01:14:27.710" v="69" actId="20577"/>
          <pc:sldLayoutMkLst>
            <pc:docMk/>
            <pc:sldMasterMk cId="2944270290" sldId="2147483744"/>
            <pc:sldLayoutMk cId="794938649" sldId="2147483758"/>
          </pc:sldLayoutMkLst>
          <pc:spChg chg="mod">
            <ac:chgData name="DeHart, Stephanie" userId="69486e51-f5a3-47fa-a1e8-d600d3da159f" providerId="ADAL" clId="{63A4DDB8-F3DC-4A47-93E2-5B6427D6DC62}" dt="2025-05-22T01:14:27.710" v="69" actId="20577"/>
            <ac:spMkLst>
              <pc:docMk/>
              <pc:sldMasterMk cId="2944270290" sldId="2147483744"/>
              <pc:sldLayoutMk cId="794938649" sldId="2147483758"/>
              <ac:spMk id="5" creationId="{96735957-CA61-496E-957A-F675B83B177B}"/>
            </ac:spMkLst>
          </pc:spChg>
        </pc:sldLayoutChg>
        <pc:sldLayoutChg chg="modSp mod">
          <pc:chgData name="DeHart, Stephanie" userId="69486e51-f5a3-47fa-a1e8-d600d3da159f" providerId="ADAL" clId="{63A4DDB8-F3DC-4A47-93E2-5B6427D6DC62}" dt="2025-05-22T01:14:30.816" v="71" actId="20577"/>
          <pc:sldLayoutMkLst>
            <pc:docMk/>
            <pc:sldMasterMk cId="2944270290" sldId="2147483744"/>
            <pc:sldLayoutMk cId="74053605" sldId="2147483759"/>
          </pc:sldLayoutMkLst>
          <pc:spChg chg="mod">
            <ac:chgData name="DeHart, Stephanie" userId="69486e51-f5a3-47fa-a1e8-d600d3da159f" providerId="ADAL" clId="{63A4DDB8-F3DC-4A47-93E2-5B6427D6DC62}" dt="2025-05-22T01:14:30.816" v="71" actId="20577"/>
            <ac:spMkLst>
              <pc:docMk/>
              <pc:sldMasterMk cId="2944270290" sldId="2147483744"/>
              <pc:sldLayoutMk cId="74053605" sldId="2147483759"/>
              <ac:spMk id="5" creationId="{B32FA950-F7A6-4DC3-AE97-DCDB3D2912F8}"/>
            </ac:spMkLst>
          </pc:spChg>
        </pc:sldLayoutChg>
        <pc:sldLayoutChg chg="modSp mod">
          <pc:chgData name="DeHart, Stephanie" userId="69486e51-f5a3-47fa-a1e8-d600d3da159f" providerId="ADAL" clId="{63A4DDB8-F3DC-4A47-93E2-5B6427D6DC62}" dt="2025-05-22T01:14:35.134" v="73" actId="20577"/>
          <pc:sldLayoutMkLst>
            <pc:docMk/>
            <pc:sldMasterMk cId="2944270290" sldId="2147483744"/>
            <pc:sldLayoutMk cId="2201500078" sldId="2147483760"/>
          </pc:sldLayoutMkLst>
          <pc:spChg chg="mod">
            <ac:chgData name="DeHart, Stephanie" userId="69486e51-f5a3-47fa-a1e8-d600d3da159f" providerId="ADAL" clId="{63A4DDB8-F3DC-4A47-93E2-5B6427D6DC62}" dt="2025-05-22T01:14:35.134" v="73" actId="20577"/>
            <ac:spMkLst>
              <pc:docMk/>
              <pc:sldMasterMk cId="2944270290" sldId="2147483744"/>
              <pc:sldLayoutMk cId="2201500078" sldId="2147483760"/>
              <ac:spMk id="314" creationId="{00000000-0000-0000-0000-000000000000}"/>
            </ac:spMkLst>
          </pc:spChg>
        </pc:sldLayoutChg>
        <pc:sldLayoutChg chg="modSp mod">
          <pc:chgData name="DeHart, Stephanie" userId="69486e51-f5a3-47fa-a1e8-d600d3da159f" providerId="ADAL" clId="{63A4DDB8-F3DC-4A47-93E2-5B6427D6DC62}" dt="2025-05-22T01:14:38.454" v="75" actId="20577"/>
          <pc:sldLayoutMkLst>
            <pc:docMk/>
            <pc:sldMasterMk cId="2944270290" sldId="2147483744"/>
            <pc:sldLayoutMk cId="3665136471" sldId="2147483761"/>
          </pc:sldLayoutMkLst>
          <pc:spChg chg="mod">
            <ac:chgData name="DeHart, Stephanie" userId="69486e51-f5a3-47fa-a1e8-d600d3da159f" providerId="ADAL" clId="{63A4DDB8-F3DC-4A47-93E2-5B6427D6DC62}" dt="2025-05-22T01:14:38.454" v="75" actId="20577"/>
            <ac:spMkLst>
              <pc:docMk/>
              <pc:sldMasterMk cId="2944270290" sldId="2147483744"/>
              <pc:sldLayoutMk cId="3665136471" sldId="2147483761"/>
              <ac:spMk id="11" creationId="{CAD31966-421C-41DC-9B46-21B1CD73A77E}"/>
            </ac:spMkLst>
          </pc:spChg>
        </pc:sldLayoutChg>
        <pc:sldLayoutChg chg="modSp mod">
          <pc:chgData name="DeHart, Stephanie" userId="69486e51-f5a3-47fa-a1e8-d600d3da159f" providerId="ADAL" clId="{63A4DDB8-F3DC-4A47-93E2-5B6427D6DC62}" dt="2025-05-22T01:14:42.655" v="77" actId="20577"/>
          <pc:sldLayoutMkLst>
            <pc:docMk/>
            <pc:sldMasterMk cId="2944270290" sldId="2147483744"/>
            <pc:sldLayoutMk cId="163415677" sldId="2147483762"/>
          </pc:sldLayoutMkLst>
          <pc:spChg chg="mod">
            <ac:chgData name="DeHart, Stephanie" userId="69486e51-f5a3-47fa-a1e8-d600d3da159f" providerId="ADAL" clId="{63A4DDB8-F3DC-4A47-93E2-5B6427D6DC62}" dt="2025-05-22T01:14:42.655" v="77" actId="20577"/>
            <ac:spMkLst>
              <pc:docMk/>
              <pc:sldMasterMk cId="2944270290" sldId="2147483744"/>
              <pc:sldLayoutMk cId="163415677" sldId="2147483762"/>
              <ac:spMk id="344" creationId="{00000000-0000-0000-0000-000000000000}"/>
            </ac:spMkLst>
          </pc:spChg>
        </pc:sldLayoutChg>
        <pc:sldLayoutChg chg="modSp del mod">
          <pc:chgData name="DeHart, Stephanie" userId="69486e51-f5a3-47fa-a1e8-d600d3da159f" providerId="ADAL" clId="{63A4DDB8-F3DC-4A47-93E2-5B6427D6DC62}" dt="2025-05-22T01:18:09.940" v="258" actId="47"/>
          <pc:sldLayoutMkLst>
            <pc:docMk/>
            <pc:sldMasterMk cId="2944270290" sldId="2147483744"/>
            <pc:sldLayoutMk cId="2886588507" sldId="2147483763"/>
          </pc:sldLayoutMkLst>
          <pc:spChg chg="mod">
            <ac:chgData name="DeHart, Stephanie" userId="69486e51-f5a3-47fa-a1e8-d600d3da159f" providerId="ADAL" clId="{63A4DDB8-F3DC-4A47-93E2-5B6427D6DC62}" dt="2025-05-22T01:14:45.810" v="78"/>
            <ac:spMkLst>
              <pc:docMk/>
              <pc:sldMasterMk cId="2944270290" sldId="2147483744"/>
              <pc:sldLayoutMk cId="2886588507" sldId="2147483763"/>
              <ac:spMk id="6" creationId="{EFF54790-C8AC-4CF8-8E89-80C5C90F3A17}"/>
            </ac:spMkLst>
          </pc:spChg>
        </pc:sldLayoutChg>
        <pc:sldLayoutChg chg="delSp modSp del mod">
          <pc:chgData name="DeHart, Stephanie" userId="69486e51-f5a3-47fa-a1e8-d600d3da159f" providerId="ADAL" clId="{63A4DDB8-F3DC-4A47-93E2-5B6427D6DC62}" dt="2025-05-22T01:41:25.184" v="770" actId="47"/>
          <pc:sldLayoutMkLst>
            <pc:docMk/>
            <pc:sldMasterMk cId="2944270290" sldId="2147483744"/>
            <pc:sldLayoutMk cId="782499551" sldId="2147483764"/>
          </pc:sldLayoutMkLst>
          <pc:spChg chg="del">
            <ac:chgData name="DeHart, Stephanie" userId="69486e51-f5a3-47fa-a1e8-d600d3da159f" providerId="ADAL" clId="{63A4DDB8-F3DC-4A47-93E2-5B6427D6DC62}" dt="2025-05-22T01:13:08.504" v="33"/>
            <ac:spMkLst>
              <pc:docMk/>
              <pc:sldMasterMk cId="2944270290" sldId="2147483744"/>
              <pc:sldLayoutMk cId="782499551" sldId="2147483764"/>
              <ac:spMk id="25" creationId="{00000000-0000-0000-0000-000000000000}"/>
            </ac:spMkLst>
          </pc:spChg>
          <pc:spChg chg="mod">
            <ac:chgData name="DeHart, Stephanie" userId="69486e51-f5a3-47fa-a1e8-d600d3da159f" providerId="ADAL" clId="{63A4DDB8-F3DC-4A47-93E2-5B6427D6DC62}" dt="2025-05-22T01:14:49.965" v="80" actId="20577"/>
            <ac:spMkLst>
              <pc:docMk/>
              <pc:sldMasterMk cId="2944270290" sldId="2147483744"/>
              <pc:sldLayoutMk cId="782499551" sldId="2147483764"/>
              <ac:spMk id="29" creationId="{00000000-0000-0000-0000-000000000000}"/>
            </ac:spMkLst>
          </pc:spChg>
        </pc:sldLayoutChg>
        <pc:sldLayoutChg chg="modSp add mod modTransition">
          <pc:chgData name="DeHart, Stephanie" userId="69486e51-f5a3-47fa-a1e8-d600d3da159f" providerId="ADAL" clId="{63A4DDB8-F3DC-4A47-93E2-5B6427D6DC62}" dt="2025-05-22T01:16:46.470" v="233" actId="207"/>
          <pc:sldLayoutMkLst>
            <pc:docMk/>
            <pc:sldMasterMk cId="2944270290" sldId="2147483744"/>
            <pc:sldLayoutMk cId="4164247723" sldId="2147483765"/>
          </pc:sldLayoutMkLst>
          <pc:spChg chg="mod">
            <ac:chgData name="DeHart, Stephanie" userId="69486e51-f5a3-47fa-a1e8-d600d3da159f" providerId="ADAL" clId="{63A4DDB8-F3DC-4A47-93E2-5B6427D6DC62}" dt="2025-05-22T01:16:46.470" v="233" actId="207"/>
            <ac:spMkLst>
              <pc:docMk/>
              <pc:sldMasterMk cId="2944270290" sldId="2147483744"/>
              <pc:sldLayoutMk cId="4164247723" sldId="2147483765"/>
              <ac:spMk id="16" creationId="{A7CC695E-2F13-4A26-B6ED-514C7258A851}"/>
            </ac:spMkLst>
          </pc:spChg>
        </pc:sldLayoutChg>
        <pc:sldLayoutChg chg="modSp add mod modTransition">
          <pc:chgData name="DeHart, Stephanie" userId="69486e51-f5a3-47fa-a1e8-d600d3da159f" providerId="ADAL" clId="{63A4DDB8-F3DC-4A47-93E2-5B6427D6DC62}" dt="2025-05-22T01:16:49.560" v="234" actId="207"/>
          <pc:sldLayoutMkLst>
            <pc:docMk/>
            <pc:sldMasterMk cId="2944270290" sldId="2147483744"/>
            <pc:sldLayoutMk cId="3210726229" sldId="2147483766"/>
          </pc:sldLayoutMkLst>
          <pc:spChg chg="mod">
            <ac:chgData name="DeHart, Stephanie" userId="69486e51-f5a3-47fa-a1e8-d600d3da159f" providerId="ADAL" clId="{63A4DDB8-F3DC-4A47-93E2-5B6427D6DC62}" dt="2025-05-22T01:16:49.560" v="234" actId="207"/>
            <ac:spMkLst>
              <pc:docMk/>
              <pc:sldMasterMk cId="2944270290" sldId="2147483744"/>
              <pc:sldLayoutMk cId="3210726229" sldId="2147483766"/>
              <ac:spMk id="15" creationId="{B664211F-F49E-4E67-8727-912EB3020255}"/>
            </ac:spMkLst>
          </pc:spChg>
        </pc:sldLayoutChg>
        <pc:sldLayoutChg chg="modSp add mod modTransition">
          <pc:chgData name="DeHart, Stephanie" userId="69486e51-f5a3-47fa-a1e8-d600d3da159f" providerId="ADAL" clId="{63A4DDB8-F3DC-4A47-93E2-5B6427D6DC62}" dt="2025-05-22T01:16:54.144" v="235" actId="207"/>
          <pc:sldLayoutMkLst>
            <pc:docMk/>
            <pc:sldMasterMk cId="2944270290" sldId="2147483744"/>
            <pc:sldLayoutMk cId="1527753318" sldId="2147483767"/>
          </pc:sldLayoutMkLst>
          <pc:spChg chg="mod">
            <ac:chgData name="DeHart, Stephanie" userId="69486e51-f5a3-47fa-a1e8-d600d3da159f" providerId="ADAL" clId="{63A4DDB8-F3DC-4A47-93E2-5B6427D6DC62}" dt="2025-05-22T01:16:54.144" v="235" actId="207"/>
            <ac:spMkLst>
              <pc:docMk/>
              <pc:sldMasterMk cId="2944270290" sldId="2147483744"/>
              <pc:sldLayoutMk cId="1527753318" sldId="2147483767"/>
              <ac:spMk id="14" creationId="{9DE5F75A-FF9F-4E3C-BE15-19F8344E8DA9}"/>
            </ac:spMkLst>
          </pc:spChg>
        </pc:sldLayoutChg>
        <pc:sldLayoutChg chg="modSp add mod modTransition">
          <pc:chgData name="DeHart, Stephanie" userId="69486e51-f5a3-47fa-a1e8-d600d3da159f" providerId="ADAL" clId="{63A4DDB8-F3DC-4A47-93E2-5B6427D6DC62}" dt="2025-05-22T01:16:57.483" v="236" actId="207"/>
          <pc:sldLayoutMkLst>
            <pc:docMk/>
            <pc:sldMasterMk cId="2944270290" sldId="2147483744"/>
            <pc:sldLayoutMk cId="4266763011" sldId="2147483768"/>
          </pc:sldLayoutMkLst>
          <pc:spChg chg="mod">
            <ac:chgData name="DeHart, Stephanie" userId="69486e51-f5a3-47fa-a1e8-d600d3da159f" providerId="ADAL" clId="{63A4DDB8-F3DC-4A47-93E2-5B6427D6DC62}" dt="2025-05-22T01:16:57.483" v="236" actId="207"/>
            <ac:spMkLst>
              <pc:docMk/>
              <pc:sldMasterMk cId="2944270290" sldId="2147483744"/>
              <pc:sldLayoutMk cId="4266763011" sldId="2147483768"/>
              <ac:spMk id="11" creationId="{755CA679-0D2B-45B6-83B0-7280FDB0ED6F}"/>
            </ac:spMkLst>
          </pc:spChg>
        </pc:sldLayoutChg>
      </pc:sldMasterChg>
      <pc:sldMasterChg chg="del delSldLayout">
        <pc:chgData name="DeHart, Stephanie" userId="69486e51-f5a3-47fa-a1e8-d600d3da159f" providerId="ADAL" clId="{63A4DDB8-F3DC-4A47-93E2-5B6427D6DC62}" dt="2025-05-22T01:13:05.728" v="32" actId="2696"/>
        <pc:sldMasterMkLst>
          <pc:docMk/>
          <pc:sldMasterMk cId="167423591" sldId="2147483763"/>
        </pc:sldMasterMkLst>
        <pc:sldLayoutChg chg="del">
          <pc:chgData name="DeHart, Stephanie" userId="69486e51-f5a3-47fa-a1e8-d600d3da159f" providerId="ADAL" clId="{63A4DDB8-F3DC-4A47-93E2-5B6427D6DC62}" dt="2025-05-22T01:13:05.721" v="31" actId="2696"/>
          <pc:sldLayoutMkLst>
            <pc:docMk/>
            <pc:sldMasterMk cId="167423591" sldId="2147483763"/>
            <pc:sldLayoutMk cId="3813115045" sldId="2147483764"/>
          </pc:sldLayoutMkLst>
        </pc:sldLayoutChg>
      </pc:sldMasterChg>
    </pc:docChg>
  </pc:docChgLst>
  <pc:docChgLst>
    <pc:chgData name="Steberg, Dylan" userId="S::dsteberg1@vt.edu::4de5002c-a0ad-4684-b1c8-73fef64ded78" providerId="AD" clId="Web-{E77E699E-053D-F4A3-7C04-A037218FD9CA}"/>
    <pc:docChg chg="modSld">
      <pc:chgData name="Steberg, Dylan" userId="S::dsteberg1@vt.edu::4de5002c-a0ad-4684-b1c8-73fef64ded78" providerId="AD" clId="Web-{E77E699E-053D-F4A3-7C04-A037218FD9CA}" dt="2025-05-22T22:32:21.472" v="25"/>
      <pc:docMkLst>
        <pc:docMk/>
      </pc:docMkLst>
      <pc:sldChg chg="addSp delSp">
        <pc:chgData name="Steberg, Dylan" userId="S::dsteberg1@vt.edu::4de5002c-a0ad-4684-b1c8-73fef64ded78" providerId="AD" clId="Web-{E77E699E-053D-F4A3-7C04-A037218FD9CA}" dt="2025-05-22T22:32:21.472" v="25"/>
        <pc:sldMkLst>
          <pc:docMk/>
          <pc:sldMk cId="1674924854" sldId="333"/>
        </pc:sldMkLst>
        <pc:spChg chg="add del">
          <ac:chgData name="Steberg, Dylan" userId="S::dsteberg1@vt.edu::4de5002c-a0ad-4684-b1c8-73fef64ded78" providerId="AD" clId="Web-{E77E699E-053D-F4A3-7C04-A037218FD9CA}" dt="2025-05-22T22:32:05.815" v="24"/>
          <ac:spMkLst>
            <pc:docMk/>
            <pc:sldMk cId="1674924854" sldId="333"/>
            <ac:spMk id="2" creationId="{33B96EBA-B7E2-BCC4-12BB-6C1413874777}"/>
          </ac:spMkLst>
        </pc:spChg>
        <pc:spChg chg="del">
          <ac:chgData name="Steberg, Dylan" userId="S::dsteberg1@vt.edu::4de5002c-a0ad-4684-b1c8-73fef64ded78" providerId="AD" clId="Web-{E77E699E-053D-F4A3-7C04-A037218FD9CA}" dt="2025-05-22T22:32:02.003" v="22"/>
          <ac:spMkLst>
            <pc:docMk/>
            <pc:sldMk cId="1674924854" sldId="333"/>
            <ac:spMk id="26" creationId="{33B96EBA-B7E2-BCC4-12BB-6C1413874777}"/>
          </ac:spMkLst>
        </pc:spChg>
        <pc:picChg chg="add">
          <ac:chgData name="Steberg, Dylan" userId="S::dsteberg1@vt.edu::4de5002c-a0ad-4684-b1c8-73fef64ded78" providerId="AD" clId="Web-{E77E699E-053D-F4A3-7C04-A037218FD9CA}" dt="2025-05-22T22:32:21.472" v="25"/>
          <ac:picMkLst>
            <pc:docMk/>
            <pc:sldMk cId="1674924854" sldId="333"/>
            <ac:picMk id="5" creationId="{634A28A4-8A9F-ED20-E943-051F9D42C71B}"/>
          </ac:picMkLst>
        </pc:picChg>
      </pc:sldChg>
      <pc:sldChg chg="modSp">
        <pc:chgData name="Steberg, Dylan" userId="S::dsteberg1@vt.edu::4de5002c-a0ad-4684-b1c8-73fef64ded78" providerId="AD" clId="Web-{E77E699E-053D-F4A3-7C04-A037218FD9CA}" dt="2025-05-22T22:28:05.892" v="6" actId="1076"/>
        <pc:sldMkLst>
          <pc:docMk/>
          <pc:sldMk cId="3226543396" sldId="416"/>
        </pc:sldMkLst>
        <pc:picChg chg="mod ord">
          <ac:chgData name="Steberg, Dylan" userId="S::dsteberg1@vt.edu::4de5002c-a0ad-4684-b1c8-73fef64ded78" providerId="AD" clId="Web-{E77E699E-053D-F4A3-7C04-A037218FD9CA}" dt="2025-05-22T22:28:05.892" v="6" actId="1076"/>
          <ac:picMkLst>
            <pc:docMk/>
            <pc:sldMk cId="3226543396" sldId="416"/>
            <ac:picMk id="6" creationId="{25AB2032-5FC6-4557-BF73-1BAAC4864345}"/>
          </ac:picMkLst>
        </pc:picChg>
      </pc:sldChg>
      <pc:sldChg chg="modSp">
        <pc:chgData name="Steberg, Dylan" userId="S::dsteberg1@vt.edu::4de5002c-a0ad-4684-b1c8-73fef64ded78" providerId="AD" clId="Web-{E77E699E-053D-F4A3-7C04-A037218FD9CA}" dt="2025-05-22T22:30:03.424" v="21" actId="20577"/>
        <pc:sldMkLst>
          <pc:docMk/>
          <pc:sldMk cId="2254149028" sldId="419"/>
        </pc:sldMkLst>
        <pc:spChg chg="mod">
          <ac:chgData name="Steberg, Dylan" userId="S::dsteberg1@vt.edu::4de5002c-a0ad-4684-b1c8-73fef64ded78" providerId="AD" clId="Web-{E77E699E-053D-F4A3-7C04-A037218FD9CA}" dt="2025-05-22T22:30:03.424" v="21" actId="20577"/>
          <ac:spMkLst>
            <pc:docMk/>
            <pc:sldMk cId="2254149028" sldId="419"/>
            <ac:spMk id="3" creationId="{70D8D06C-730E-4BB0-AE83-628F8F0BA9F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38F73A-68FE-4A18-BAE5-877BBB3650EE}"/>
              </a:ext>
            </a:extLst>
          </p:cNvPr>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A7A058-2CC5-43A3-9699-ED0101035FA9}"/>
              </a:ext>
            </a:extLst>
          </p:cNvPr>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F39338D4-0459-41D7-9D66-536625ABD1F0}" type="datetimeFigureOut">
              <a:rPr lang="en-US" smtClean="0"/>
              <a:t>6/2/2025</a:t>
            </a:fld>
            <a:endParaRPr lang="en-US"/>
          </a:p>
        </p:txBody>
      </p:sp>
      <p:sp>
        <p:nvSpPr>
          <p:cNvPr id="4" name="Footer Placeholder 3">
            <a:extLst>
              <a:ext uri="{FF2B5EF4-FFF2-40B4-BE49-F238E27FC236}">
                <a16:creationId xmlns:a16="http://schemas.microsoft.com/office/drawing/2014/main" id="{4FE0DCA8-E193-4DB3-A103-8BE9099900AD}"/>
              </a:ext>
            </a:extLst>
          </p:cNvPr>
          <p:cNvSpPr>
            <a:spLocks noGrp="1"/>
          </p:cNvSpPr>
          <p:nvPr>
            <p:ph type="ftr" sz="quarter" idx="2"/>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62839D-CA70-478C-869F-4B458FEAEF89}"/>
              </a:ext>
            </a:extLst>
          </p:cNvPr>
          <p:cNvSpPr>
            <a:spLocks noGrp="1"/>
          </p:cNvSpPr>
          <p:nvPr>
            <p:ph type="sldNum" sz="quarter" idx="3"/>
          </p:nvPr>
        </p:nvSpPr>
        <p:spPr>
          <a:xfrm>
            <a:off x="4008438" y="8893175"/>
            <a:ext cx="3067050" cy="469900"/>
          </a:xfrm>
          <a:prstGeom prst="rect">
            <a:avLst/>
          </a:prstGeom>
        </p:spPr>
        <p:txBody>
          <a:bodyPr vert="horz" lIns="91440" tIns="45720" rIns="91440" bIns="45720" rtlCol="0" anchor="b"/>
          <a:lstStyle>
            <a:lvl1pPr algn="r">
              <a:defRPr sz="1200"/>
            </a:lvl1pPr>
          </a:lstStyle>
          <a:p>
            <a:fld id="{A4A067BB-21E5-42AD-BD1B-A16F3ED9C322}" type="slidenum">
              <a:rPr lang="en-US" smtClean="0"/>
              <a:t>‹#›</a:t>
            </a:fld>
            <a:endParaRPr lang="en-US"/>
          </a:p>
        </p:txBody>
      </p:sp>
    </p:spTree>
    <p:extLst>
      <p:ext uri="{BB962C8B-B14F-4D97-AF65-F5344CB8AC3E}">
        <p14:creationId xmlns:p14="http://schemas.microsoft.com/office/powerpoint/2010/main" val="3449267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87308BC5-C070-44B2-93FD-ADEE02CB4CA4}" type="datetimeFigureOut">
              <a:rPr lang="en-US" smtClean="0"/>
              <a:t>6/2/2025</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DC415E64-3CC0-42DA-AE01-C136AD4ABE02}" type="slidenum">
              <a:rPr lang="en-US" smtClean="0"/>
              <a:t>‹#›</a:t>
            </a:fld>
            <a:endParaRPr lang="en-US"/>
          </a:p>
        </p:txBody>
      </p:sp>
    </p:spTree>
    <p:extLst>
      <p:ext uri="{BB962C8B-B14F-4D97-AF65-F5344CB8AC3E}">
        <p14:creationId xmlns:p14="http://schemas.microsoft.com/office/powerpoint/2010/main" val="4209199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module on Unsupervised learning using principal components analysis and clustering.  Principal components analysis (PCA for short) and clustering are unsupervised learning techniques, often used together with data visualization to find patterns in your data.  As a decision maker, you may use these techniques when you want to summarize data that have a large number of variables.  PCA reduces the dimensions of your data through defining new variables that summarize groups of your original variables to explain variability.  Clustering identifies patterns in data by grouping common observations.  In this module, we will discuss k-means clustering and hierarchical clustering.</a:t>
            </a:r>
          </a:p>
          <a:p>
            <a:endParaRPr lang="en-US" dirty="0"/>
          </a:p>
        </p:txBody>
      </p:sp>
      <p:sp>
        <p:nvSpPr>
          <p:cNvPr id="4" name="Slide Number Placeholder 3"/>
          <p:cNvSpPr>
            <a:spLocks noGrp="1"/>
          </p:cNvSpPr>
          <p:nvPr>
            <p:ph type="sldNum" sz="quarter" idx="5"/>
          </p:nvPr>
        </p:nvSpPr>
        <p:spPr/>
        <p:txBody>
          <a:bodyPr/>
          <a:lstStyle/>
          <a:p>
            <a:fld id="{DC415E64-3CC0-42DA-AE01-C136AD4ABE02}" type="slidenum">
              <a:rPr lang="en-US" smtClean="0"/>
              <a:t>1</a:t>
            </a:fld>
            <a:endParaRPr lang="en-US"/>
          </a:p>
        </p:txBody>
      </p:sp>
    </p:spTree>
    <p:extLst>
      <p:ext uri="{BB962C8B-B14F-4D97-AF65-F5344CB8AC3E}">
        <p14:creationId xmlns:p14="http://schemas.microsoft.com/office/powerpoint/2010/main" val="320021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6131" indent="-176131" defTabSz="939363">
                  <a:spcAft>
                    <a:spcPts val="1233"/>
                  </a:spcAft>
                  <a:buClr>
                    <a:srgbClr val="FF6600"/>
                  </a:buClr>
                  <a:buSzPts val="2369"/>
                  <a:buFont typeface="Arial" panose="020B0604020202020204" pitchFamily="34" charset="0"/>
                  <a:buChar char="•"/>
                  <a:defRPr/>
                </a:pPr>
                <a:r>
                  <a:rPr lang="en-US" kern="0" dirty="0">
                    <a:solidFill>
                      <a:srgbClr val="000000"/>
                    </a:solidFill>
                    <a:cs typeface="Arial"/>
                    <a:sym typeface="Arial"/>
                  </a:rPr>
                  <a:t>The loadings are the weights (recall the alphas from the linear equation) of the principal components</a:t>
                </a:r>
              </a:p>
              <a:p>
                <a:pPr marL="176131" indent="-176131">
                  <a:buFont typeface="Arial" panose="020B0604020202020204" pitchFamily="34" charset="0"/>
                  <a:buChar char="•"/>
                </a:pPr>
                <a:r>
                  <a:rPr lang="en-US" dirty="0"/>
                  <a:t>Bottom table: Provides proportion of variance</a:t>
                </a:r>
                <a:r>
                  <a:rPr lang="en-US" baseline="0" dirty="0"/>
                  <a:t> represented by each PC</a:t>
                </a:r>
                <a:endParaRPr lang="en-US" dirty="0"/>
              </a:p>
              <a:p>
                <a:endParaRPr lang="en-US" dirty="0"/>
              </a:p>
            </p:txBody>
          </p:sp>
        </mc:Choice>
        <mc:Fallback xmlns="">
          <p:sp>
            <p:nvSpPr>
              <p:cNvPr id="3" name="Notes Placeholder 2"/>
              <p:cNvSpPr>
                <a:spLocks noGrp="1"/>
              </p:cNvSpPr>
              <p:nvPr>
                <p:ph type="body" idx="1"/>
              </p:nvPr>
            </p:nvSpPr>
            <p:spPr/>
            <p:txBody>
              <a:bodyPr/>
              <a:lstStyle/>
              <a:p>
                <a:pPr marL="176131" indent="-176131" defTabSz="939363">
                  <a:spcAft>
                    <a:spcPts val="1233"/>
                  </a:spcAft>
                  <a:buClr>
                    <a:srgbClr val="FF6600"/>
                  </a:buClr>
                  <a:buSzPts val="2369"/>
                  <a:buFont typeface="Arial" panose="020B0604020202020204" pitchFamily="34" charset="0"/>
                  <a:buChar char="•"/>
                  <a:defRPr/>
                </a:pPr>
                <a:r>
                  <a:rPr lang="en-US" kern="0">
                    <a:solidFill>
                      <a:srgbClr val="000000"/>
                    </a:solidFill>
                    <a:cs typeface="Arial"/>
                    <a:sym typeface="Arial"/>
                  </a:rPr>
                  <a:t>The loadings are the weights (recall the </a:t>
                </a:r>
                <a:r>
                  <a:rPr lang="en-US" i="0" kern="0">
                    <a:solidFill>
                      <a:srgbClr val="000000"/>
                    </a:solidFill>
                    <a:latin typeface="Cambria Math" panose="02040503050406030204" pitchFamily="18" charset="0"/>
                    <a:cs typeface="Arial"/>
                    <a:sym typeface="Arial"/>
                  </a:rPr>
                  <a:t>𝜙</a:t>
                </a:r>
                <a:r>
                  <a:rPr lang="en-US" kern="0">
                    <a:solidFill>
                      <a:srgbClr val="000000"/>
                    </a:solidFill>
                    <a:cs typeface="Arial"/>
                    <a:sym typeface="Arial"/>
                  </a:rPr>
                  <a:t>’s from the linear equation) of the principal components</a:t>
                </a:r>
              </a:p>
              <a:p>
                <a:pPr marL="176131" indent="-176131">
                  <a:buFont typeface="Arial" panose="020B0604020202020204" pitchFamily="34" charset="0"/>
                  <a:buChar char="•"/>
                </a:pPr>
                <a:r>
                  <a:rPr lang="en-US"/>
                  <a:t>Bottom table: Provides proportion of variance</a:t>
                </a:r>
                <a:r>
                  <a:rPr lang="en-US" baseline="0"/>
                  <a:t> represented by each PC</a:t>
                </a:r>
                <a:endParaRPr lang="en-US"/>
              </a:p>
              <a:p>
                <a:endParaRPr lang="en-US"/>
              </a:p>
            </p:txBody>
          </p:sp>
        </mc:Fallback>
      </mc:AlternateContent>
      <p:sp>
        <p:nvSpPr>
          <p:cNvPr id="4" name="Slide Number Placeholder 3"/>
          <p:cNvSpPr>
            <a:spLocks noGrp="1"/>
          </p:cNvSpPr>
          <p:nvPr>
            <p:ph type="sldNum" sz="quarter" idx="5"/>
          </p:nvPr>
        </p:nvSpPr>
        <p:spPr/>
        <p:txBody>
          <a:bodyPr/>
          <a:lstStyle/>
          <a:p>
            <a:fld id="{DC415E64-3CC0-42DA-AE01-C136AD4ABE02}" type="slidenum">
              <a:rPr lang="en-US" smtClean="0"/>
              <a:t>16</a:t>
            </a:fld>
            <a:endParaRPr lang="en-US"/>
          </a:p>
        </p:txBody>
      </p:sp>
    </p:spTree>
    <p:extLst>
      <p:ext uri="{BB962C8B-B14F-4D97-AF65-F5344CB8AC3E}">
        <p14:creationId xmlns:p14="http://schemas.microsoft.com/office/powerpoint/2010/main" val="77717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scores are found through matrix multiplication. We take the scaled data and multiply it by the loadings  which gives this us the scores shown below. </a:t>
            </a:r>
          </a:p>
          <a:p>
            <a:endParaRPr lang="en-US">
              <a:ea typeface="Calibri"/>
              <a:cs typeface="Calibri"/>
            </a:endParaRPr>
          </a:p>
          <a:p>
            <a:r>
              <a:rPr lang="en-US">
                <a:ea typeface="Calibri"/>
                <a:cs typeface="Calibri"/>
              </a:rPr>
              <a:t>Each observation in the dataset has a score corresponding to each principal component</a:t>
            </a:r>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17</a:t>
            </a:fld>
            <a:endParaRPr lang="en-US"/>
          </a:p>
        </p:txBody>
      </p:sp>
    </p:spTree>
    <p:extLst>
      <p:ext uri="{BB962C8B-B14F-4D97-AF65-F5344CB8AC3E}">
        <p14:creationId xmlns:p14="http://schemas.microsoft.com/office/powerpoint/2010/main" val="3700200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6379077-709E-1B0C-01D1-E645B6D70910}"/>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0507EF3-1A74-33E8-0F43-9C464A60420F}"/>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ea typeface="Calibri"/>
                <a:cs typeface="Calibri"/>
              </a:rPr>
              <a:t>Remember the left plot corresponds to the scores for PC1 and PC2 and we can graph the scores for each observation in the dataset as a point</a:t>
            </a:r>
          </a:p>
          <a:p>
            <a:endParaRPr lang="en-US">
              <a:ea typeface="Calibri"/>
              <a:cs typeface="Calibri"/>
            </a:endParaRPr>
          </a:p>
          <a:p>
            <a:r>
              <a:rPr lang="en-US">
                <a:ea typeface="Calibri"/>
                <a:cs typeface="Calibri"/>
              </a:rPr>
              <a:t>Remember the right plot corresponds to the loadings for PC1 and PC2 and we graph these loadings usings arrows</a:t>
            </a:r>
          </a:p>
          <a:p>
            <a:endParaRPr lang="en-US">
              <a:ea typeface="Calibri"/>
              <a:cs typeface="Calibri"/>
            </a:endParaRPr>
          </a:p>
        </p:txBody>
      </p:sp>
      <p:sp>
        <p:nvSpPr>
          <p:cNvPr id="156" name="Google Shape;156;p6:notes">
            <a:extLst>
              <a:ext uri="{FF2B5EF4-FFF2-40B4-BE49-F238E27FC236}">
                <a16:creationId xmlns:a16="http://schemas.microsoft.com/office/drawing/2014/main" id="{C161FB98-2090-2190-CAEE-F869157EAA2E}"/>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004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200D151-1A5C-24F1-BE39-A0269F751160}"/>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29AFFCB0-DA5D-34DD-05DE-79C032E29CF0}"/>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ea typeface="Calibri"/>
                <a:cs typeface="Calibri"/>
              </a:rPr>
              <a:t>Diving into it a little deeper we look at how the points and arrows are graphed.</a:t>
            </a:r>
          </a:p>
          <a:p>
            <a:endParaRPr lang="en-US">
              <a:ea typeface="Calibri"/>
              <a:cs typeface="Calibri"/>
            </a:endParaRPr>
          </a:p>
          <a:p>
            <a:r>
              <a:rPr lang="en-US">
                <a:ea typeface="Calibri"/>
                <a:cs typeface="Calibri"/>
              </a:rPr>
              <a:t>The points in the left graph are plotted using the scores calculated earlier. For example, if we look at the PCA scores for California, we see that the score for PC1 is –2.5 and the score for PC2 is 1.53. Similarly, the PCA scores for South Dakota are 1.97 for PC1 and –0.82 for PC2</a:t>
            </a:r>
          </a:p>
          <a:p>
            <a:endParaRPr lang="en-US">
              <a:ea typeface="Calibri"/>
              <a:cs typeface="Calibri"/>
            </a:endParaRPr>
          </a:p>
          <a:p>
            <a:r>
              <a:rPr lang="en-US">
                <a:ea typeface="Calibri"/>
                <a:cs typeface="Calibri"/>
              </a:rPr>
              <a:t>The arrows in the right graph indicate the first two principal component loadings (top is PC1 and right is PC2). The arrows begin at the origin and extend towards the loading point. R is weird and doesn't extend the arrows all the way to the actual point, it places the word in the location where the point actually is. </a:t>
            </a:r>
            <a:r>
              <a:rPr lang="en-US"/>
              <a:t>For example, if we look at the loadings for </a:t>
            </a:r>
            <a:r>
              <a:rPr lang="en-US" err="1"/>
              <a:t>UrbanPop</a:t>
            </a:r>
            <a:r>
              <a:rPr lang="en-US"/>
              <a:t>, we see that the loading for PC1 is 0.28 and the loading for PC2 is 0.87. Similarly, the PCA loadings for Assault are 0.58 for PC1 and –0.19 for PC2</a:t>
            </a:r>
            <a:endParaRPr lang="en-US">
              <a:ea typeface="Calibri"/>
              <a:cs typeface="Calibri"/>
            </a:endParaRPr>
          </a:p>
          <a:p>
            <a:endParaRPr lang="en-US">
              <a:ea typeface="Calibri"/>
              <a:cs typeface="Calibri"/>
            </a:endParaRPr>
          </a:p>
          <a:p>
            <a:r>
              <a:rPr lang="en-US"/>
              <a:t>We see that the crime-related variables (Murder, Assault, and Rape) are located close to each other, and that the </a:t>
            </a:r>
            <a:r>
              <a:rPr lang="en-US" err="1"/>
              <a:t>UrbanPop</a:t>
            </a:r>
            <a:r>
              <a:rPr lang="en-US"/>
              <a:t> variable is far from the other three. This indicates that the crime-related variables are correlated with each other—states with high murder rates tend to have high assault and rape rates—and that the </a:t>
            </a:r>
            <a:r>
              <a:rPr lang="en-US" err="1"/>
              <a:t>UrbanPop</a:t>
            </a:r>
            <a:r>
              <a:rPr lang="en-US"/>
              <a:t> variable is less correlated</a:t>
            </a:r>
            <a:endParaRPr lang="en-US">
              <a:ea typeface="Calibri"/>
              <a:cs typeface="Calibri"/>
            </a:endParaRPr>
          </a:p>
          <a:p>
            <a:r>
              <a:rPr lang="en-US"/>
              <a:t>with the other three.</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156" name="Google Shape;156;p6:notes">
            <a:extLst>
              <a:ext uri="{FF2B5EF4-FFF2-40B4-BE49-F238E27FC236}">
                <a16:creationId xmlns:a16="http://schemas.microsoft.com/office/drawing/2014/main" id="{CFA301F8-D37F-66F6-A7FA-C4B87997C3D5}"/>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45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28274A5-1682-7F75-B403-ED17B8D625D9}"/>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576329A3-89B7-090D-2C2C-CA60F4B06272}"/>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t>The loadings can help us identify patterns in our data. We can quickly tell from this plot that all variables have a positive loading on PC1 with assault, murder, and rape having similar loadings that are about twice that of the loading for </a:t>
            </a:r>
            <a:r>
              <a:rPr lang="en-US" err="1"/>
              <a:t>UrbanPop</a:t>
            </a:r>
            <a:r>
              <a:rPr lang="en-US"/>
              <a:t>. That is the loading on PC1 (along the top) is about twice as large for the crime variables than it is for </a:t>
            </a:r>
            <a:r>
              <a:rPr lang="en-US" err="1"/>
              <a:t>UrbanPop</a:t>
            </a:r>
            <a:endParaRPr lang="en-US">
              <a:ea typeface="Calibri"/>
              <a:cs typeface="Calibri"/>
            </a:endParaRPr>
          </a:p>
          <a:p>
            <a:endParaRPr lang="en-US">
              <a:ea typeface="Calibri"/>
              <a:cs typeface="Calibri"/>
            </a:endParaRPr>
          </a:p>
          <a:p>
            <a:r>
              <a:rPr lang="en-US">
                <a:ea typeface="Calibri"/>
                <a:cs typeface="Calibri"/>
              </a:rPr>
              <a:t>Using that information we can consider PC1 as some measure of "Overall Rate of Serious Crime".</a:t>
            </a:r>
          </a:p>
          <a:p>
            <a:endParaRPr lang="en-US">
              <a:ea typeface="Calibri"/>
              <a:cs typeface="Calibri"/>
            </a:endParaRPr>
          </a:p>
          <a:p>
            <a:endParaRPr lang="en-US">
              <a:ea typeface="Calibri"/>
              <a:cs typeface="Calibri"/>
            </a:endParaRPr>
          </a:p>
        </p:txBody>
      </p:sp>
      <p:sp>
        <p:nvSpPr>
          <p:cNvPr id="156" name="Google Shape;156;p6:notes">
            <a:extLst>
              <a:ext uri="{FF2B5EF4-FFF2-40B4-BE49-F238E27FC236}">
                <a16:creationId xmlns:a16="http://schemas.microsoft.com/office/drawing/2014/main" id="{CE17A0AE-ECAA-9F21-7E04-DAA2BF8173EF}"/>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39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C3ADDAA-82FA-186D-C030-89AFD4EFAAF8}"/>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8126F945-E983-331B-0747-599583FC2CD8}"/>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dirty="0">
                <a:ea typeface="Calibri"/>
                <a:cs typeface="Calibri"/>
              </a:rPr>
              <a:t>Similarly, we can look at PC2</a:t>
            </a:r>
          </a:p>
          <a:p>
            <a:endParaRPr lang="en-US" dirty="0">
              <a:ea typeface="Calibri"/>
              <a:cs typeface="Calibri"/>
            </a:endParaRPr>
          </a:p>
          <a:p>
            <a:r>
              <a:rPr lang="en-US" dirty="0"/>
              <a:t>We can quickly tell from this plot that </a:t>
            </a:r>
            <a:r>
              <a:rPr lang="en-US" dirty="0" err="1"/>
              <a:t>UrbanPop</a:t>
            </a:r>
            <a:r>
              <a:rPr lang="en-US" dirty="0"/>
              <a:t> and Rape have a positive loading on PC2 </a:t>
            </a:r>
            <a:r>
              <a:rPr lang="en-US" dirty="0" err="1"/>
              <a:t>whil</a:t>
            </a:r>
            <a:r>
              <a:rPr lang="en-US" dirty="0"/>
              <a:t> assault and murder have negative loadings. The three crime variables have loadings similar in magnitude which are about half that of </a:t>
            </a:r>
            <a:r>
              <a:rPr lang="en-US" dirty="0" err="1"/>
              <a:t>UrbanPop</a:t>
            </a:r>
            <a:r>
              <a:rPr lang="en-US" dirty="0"/>
              <a:t>. That is the loading on PC2 (along the side) are about half as large for the crime variables than it is for </a:t>
            </a:r>
            <a:r>
              <a:rPr lang="en-US" dirty="0" err="1"/>
              <a:t>UrbanPop</a:t>
            </a:r>
            <a:endParaRPr lang="en-US" dirty="0">
              <a:ea typeface="Calibri"/>
              <a:cs typeface="Calibri"/>
            </a:endParaRPr>
          </a:p>
          <a:p>
            <a:endParaRPr lang="en-US" dirty="0"/>
          </a:p>
          <a:p>
            <a:r>
              <a:rPr lang="en-US" dirty="0"/>
              <a:t>Using that information we can consider PC2 as some measure of "Level of Urbanization".</a:t>
            </a:r>
          </a:p>
          <a:p>
            <a:endParaRPr lang="en-US" dirty="0">
              <a:ea typeface="Calibri"/>
              <a:cs typeface="Calibri"/>
            </a:endParaRPr>
          </a:p>
        </p:txBody>
      </p:sp>
      <p:sp>
        <p:nvSpPr>
          <p:cNvPr id="156" name="Google Shape;156;p6:notes">
            <a:extLst>
              <a:ext uri="{FF2B5EF4-FFF2-40B4-BE49-F238E27FC236}">
                <a16:creationId xmlns:a16="http://schemas.microsoft.com/office/drawing/2014/main" id="{04F916F8-5C9D-5CD7-959C-D3404799526D}"/>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62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CF7EDE1-BB2A-52E0-5007-65EF8A281D49}"/>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6F6C8E0D-EEE6-B578-663E-BB77AD8AC358}"/>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ea typeface="Calibri"/>
                <a:cs typeface="Calibri"/>
              </a:rPr>
              <a:t>The loadings can give us information about the PC scores. </a:t>
            </a:r>
          </a:p>
          <a:p>
            <a:endParaRPr lang="en-US">
              <a:ea typeface="Calibri"/>
              <a:cs typeface="Calibri"/>
            </a:endParaRPr>
          </a:p>
          <a:p>
            <a:r>
              <a:rPr lang="en-US">
                <a:ea typeface="Calibri"/>
                <a:cs typeface="Calibri"/>
              </a:rPr>
              <a:t>T</a:t>
            </a:r>
            <a:r>
              <a:rPr lang="en-US"/>
              <a:t>he loading vectors suggests that states with large positive scores on the first component, such as California, Nevada and Florida, have high crime rates, while states like North Dakota and Vermont with negative scores on the first component, have low crime rates. California also has a high score on the second component, indicating a high level of urbanization, while the opposite is true for states like Mississippi. States close to zero on both components, such as Virginia and Indiana, have approximately average levels of both crime and urbanization.</a:t>
            </a:r>
            <a:endParaRPr lang="en-US">
              <a:ea typeface="Calibri"/>
              <a:cs typeface="Calibri"/>
            </a:endParaRPr>
          </a:p>
          <a:p>
            <a:endParaRPr lang="en-US">
              <a:ea typeface="Calibri"/>
              <a:cs typeface="Calibri"/>
            </a:endParaRPr>
          </a:p>
          <a:p>
            <a:r>
              <a:rPr lang="en-US">
                <a:ea typeface="Calibri"/>
                <a:cs typeface="Calibri"/>
              </a:rPr>
              <a:t>This lets us break the graph into four regions (these aren't hard boundaries! Remember we are just exploring the data) </a:t>
            </a:r>
          </a:p>
          <a:p>
            <a:endParaRPr lang="en-US">
              <a:ea typeface="Calibri"/>
              <a:cs typeface="Calibri"/>
            </a:endParaRPr>
          </a:p>
        </p:txBody>
      </p:sp>
      <p:sp>
        <p:nvSpPr>
          <p:cNvPr id="156" name="Google Shape;156;p6:notes">
            <a:extLst>
              <a:ext uri="{FF2B5EF4-FFF2-40B4-BE49-F238E27FC236}">
                <a16:creationId xmlns:a16="http://schemas.microsoft.com/office/drawing/2014/main" id="{B28601C6-88BE-8F8D-12A6-C1B26201E276}"/>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096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FD79223-8203-F69C-0F14-332E33745A2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8DA6DACC-0799-596B-B37B-86060DE99203}"/>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ea typeface="Calibri"/>
                <a:cs typeface="Calibri"/>
              </a:rPr>
              <a:t>In summary, </a:t>
            </a:r>
          </a:p>
          <a:p>
            <a:pPr marL="171450" indent="-171450">
              <a:buFont typeface="Calibri"/>
              <a:buChar char="-"/>
            </a:pPr>
            <a:r>
              <a:rPr lang="en-US">
                <a:ea typeface="Calibri"/>
                <a:cs typeface="Calibri"/>
              </a:rPr>
              <a:t>This plot is called a biplot since it is a combination of two plots</a:t>
            </a:r>
          </a:p>
          <a:p>
            <a:pPr marL="171450" indent="-171450">
              <a:buFont typeface="Calibri"/>
              <a:buChar char="-"/>
            </a:pPr>
            <a:r>
              <a:rPr lang="en-US">
                <a:ea typeface="Calibri"/>
                <a:cs typeface="Calibri"/>
              </a:rPr>
              <a:t>The top and bottom axes are for PC1 while the left and right axes are for PC2</a:t>
            </a:r>
          </a:p>
          <a:p>
            <a:pPr marL="171450" indent="-171450">
              <a:buFont typeface="Calibri"/>
              <a:buChar char="-"/>
            </a:pPr>
            <a:r>
              <a:rPr lang="en-US">
                <a:ea typeface="Calibri"/>
                <a:cs typeface="Calibri"/>
              </a:rPr>
              <a:t>The top and right axes are for the loadings while the left and bottom axes are for the scores</a:t>
            </a:r>
          </a:p>
          <a:p>
            <a:pPr marL="171450" indent="-171450">
              <a:buFont typeface="Calibri"/>
              <a:buChar char="-"/>
            </a:pPr>
            <a:r>
              <a:rPr lang="en-US">
                <a:ea typeface="Calibri"/>
                <a:cs typeface="Calibri"/>
              </a:rPr>
              <a:t>The orange arrows correspond to the loadings (for PC1 and PC2) and there is one for each variable</a:t>
            </a:r>
          </a:p>
          <a:p>
            <a:pPr marL="171450" indent="-171450">
              <a:buFont typeface="Calibri"/>
              <a:buChar char="-"/>
            </a:pPr>
            <a:r>
              <a:rPr lang="en-US">
                <a:ea typeface="Calibri"/>
                <a:cs typeface="Calibri"/>
              </a:rPr>
              <a:t>The blue state abbreviations correspond to the PC scores (there is a score for each principal component for each observation) In this case we are only looking at the scores for PC1 and PC2</a:t>
            </a:r>
          </a:p>
          <a:p>
            <a:pPr marL="171450" indent="-171450">
              <a:buFont typeface="Calibri"/>
              <a:buChar char="-"/>
            </a:pPr>
            <a:r>
              <a:rPr lang="en-US">
                <a:ea typeface="Calibri"/>
                <a:cs typeface="Calibri"/>
              </a:rPr>
              <a:t>The loadings can be used to give some meaning to the principal components (in this case PC1 corresponds to the overall rate of serious crime and PC2 corresponds to the level of urbanization)</a:t>
            </a:r>
          </a:p>
          <a:p>
            <a:pPr marL="171450" indent="-171450">
              <a:buFont typeface="Calibri"/>
              <a:buChar char="-"/>
            </a:pPr>
            <a:r>
              <a:rPr lang="en-US">
                <a:ea typeface="Calibri"/>
                <a:cs typeface="Calibri"/>
              </a:rPr>
              <a:t>Those loadings can give us insight about the observations </a:t>
            </a:r>
          </a:p>
        </p:txBody>
      </p:sp>
      <p:sp>
        <p:nvSpPr>
          <p:cNvPr id="156" name="Google Shape;156;p6:notes">
            <a:extLst>
              <a:ext uri="{FF2B5EF4-FFF2-40B4-BE49-F238E27FC236}">
                <a16:creationId xmlns:a16="http://schemas.microsoft.com/office/drawing/2014/main" id="{ED6E3052-7DCF-3424-1ADA-84EDAADA69BE}"/>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70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can have up to the smaller of p or n-1 principal components, where p is the number of variables and n is the number of observations.  But of course, choosing p principal components would not reduce the dimensions in our data at all!  Instead, the goal is to find a small number of principal components that explain a large portion of the variability present in the original variables.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need to find c&lt;p that represents a large portion of the variability.</a:t>
            </a:r>
            <a:endParaRPr lang="en-US" dirty="0"/>
          </a:p>
          <a:p>
            <a:endParaRPr lang="en-US" baseline="0" dirty="0"/>
          </a:p>
          <a:p>
            <a:r>
              <a:rPr lang="en-US" dirty="0"/>
              <a:t>In the example, we used two principal components. </a:t>
            </a:r>
          </a:p>
          <a:p>
            <a:endParaRPr lang="en-US" baseline="0" dirty="0"/>
          </a:p>
        </p:txBody>
      </p:sp>
      <p:sp>
        <p:nvSpPr>
          <p:cNvPr id="4" name="Slide Number Placeholder 3"/>
          <p:cNvSpPr>
            <a:spLocks noGrp="1"/>
          </p:cNvSpPr>
          <p:nvPr>
            <p:ph type="sldNum" sz="quarter" idx="5"/>
          </p:nvPr>
        </p:nvSpPr>
        <p:spPr/>
        <p:txBody>
          <a:bodyPr/>
          <a:lstStyle/>
          <a:p>
            <a:fld id="{B7AF118F-71AF-49D5-8AA0-F9EED7D2530B}" type="slidenum">
              <a:rPr lang="en-US" smtClean="0"/>
              <a:t>24</a:t>
            </a:fld>
            <a:endParaRPr lang="en-US"/>
          </a:p>
        </p:txBody>
      </p:sp>
    </p:spTree>
    <p:extLst>
      <p:ext uri="{BB962C8B-B14F-4D97-AF65-F5344CB8AC3E}">
        <p14:creationId xmlns:p14="http://schemas.microsoft.com/office/powerpoint/2010/main" val="3592764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choose the number of principal components?  Ideally, We want the smallest number of principal components required to explain a “large” percent of variability ​</a:t>
            </a:r>
          </a:p>
          <a:p>
            <a:endParaRPr lang="en-US" dirty="0"/>
          </a:p>
          <a:p>
            <a:r>
              <a:rPr lang="en-US" dirty="0"/>
              <a:t>Large here is a little subjective. In the example, we used two principal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a dataset can produce up to min(𝑛−1, 𝑝) principal components. Number of principal components is limited by the smaller of the number of features (p) and number of observations (n)</a:t>
            </a:r>
          </a:p>
          <a:p>
            <a:endParaRPr lang="en-US" dirty="0"/>
          </a:p>
          <a:p>
            <a:r>
              <a:rPr lang="en-US" dirty="0"/>
              <a:t>For example, 3 components explaining 92% of variation would be preferable to 7 principal components explaining 97%.  Even though 7 components explains a higher percent of variation, this does not achieve as much dimension reduction.  ​</a:t>
            </a:r>
          </a:p>
          <a:p>
            <a:endParaRPr lang="en-US" dirty="0"/>
          </a:p>
          <a:p>
            <a:r>
              <a:rPr lang="en-US" dirty="0"/>
              <a:t>In general, there is a tradeoff in selecting the number of principal components.  The less PCs we have, the more data reduction we achieve and the easier it is to visualize the data, but we will have less flexibility.  When we have more PCs, we achieve less data reduction and thus the data is more difficult to visualize, but we will have more flexibility in working with the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Note that different principal component analyses may be vastly different. A certain analysis on a dataset may give 3 PCs that explain 94% of the variation while an analysis on a different data set with similar variables may give 8 PCs that explain 58% of the variation. You analysis can be heavily dependent on the quality of your data (and we know most data is not the greatest)</a:t>
            </a:r>
          </a:p>
          <a:p>
            <a:endParaRPr lang="en-US" dirty="0"/>
          </a:p>
          <a:p>
            <a:endParaRPr lang="en-US" dirty="0"/>
          </a:p>
          <a:p>
            <a:r>
              <a:rPr lang="en-US" dirty="0"/>
              <a:t>Software will give you a Percent of Variability Explained</a:t>
            </a:r>
          </a:p>
        </p:txBody>
      </p:sp>
      <p:sp>
        <p:nvSpPr>
          <p:cNvPr id="4" name="Slide Number Placeholder 3"/>
          <p:cNvSpPr>
            <a:spLocks noGrp="1"/>
          </p:cNvSpPr>
          <p:nvPr>
            <p:ph type="sldNum" sz="quarter" idx="5"/>
          </p:nvPr>
        </p:nvSpPr>
        <p:spPr/>
        <p:txBody>
          <a:bodyPr/>
          <a:lstStyle/>
          <a:p>
            <a:fld id="{B7AF118F-71AF-49D5-8AA0-F9EED7D2530B}" type="slidenum">
              <a:rPr lang="en-US" smtClean="0"/>
              <a:t>25</a:t>
            </a:fld>
            <a:endParaRPr lang="en-US"/>
          </a:p>
        </p:txBody>
      </p:sp>
    </p:spTree>
    <p:extLst>
      <p:ext uri="{BB962C8B-B14F-4D97-AF65-F5344CB8AC3E}">
        <p14:creationId xmlns:p14="http://schemas.microsoft.com/office/powerpoint/2010/main" val="248480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modules, we discussed supervised learning methods for situations where we have a response of interest that we would like to predict. Now we are going to move to the area of unsupervised learning where we no longer have a response. Our goal now shifts to either identifying groups or reducing dimensions</a:t>
            </a:r>
          </a:p>
        </p:txBody>
      </p:sp>
      <p:sp>
        <p:nvSpPr>
          <p:cNvPr id="4" name="Slide Number Placeholder 3"/>
          <p:cNvSpPr>
            <a:spLocks noGrp="1"/>
          </p:cNvSpPr>
          <p:nvPr>
            <p:ph type="sldNum" sz="quarter" idx="5"/>
          </p:nvPr>
        </p:nvSpPr>
        <p:spPr/>
        <p:txBody>
          <a:bodyPr/>
          <a:lstStyle/>
          <a:p>
            <a:fld id="{CE4E635B-CFEB-44A4-B187-80871970DC23}" type="slidenum">
              <a:rPr lang="en-US" smtClean="0"/>
              <a:t>4</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tool commonly used to aid in selecting the number of principal components is the scree plot.  The scree plot for PCA displays the proportion of variability in the data explained as we increase the number of principal components.  There is no strict criteria for selecting the number of components this way and it is important to consult a subject matter expert at this stage.  </a:t>
            </a:r>
          </a:p>
          <a:p>
            <a:endParaRPr lang="en-US" dirty="0"/>
          </a:p>
          <a:p>
            <a:r>
              <a:rPr lang="en-US" dirty="0"/>
              <a:t>Typically, we look for an elbow shape in the scree plot where the proportion of variance explained by each subsequent principal component drops off.  In other words, we would have little to gain in terms of variability explained by adding more components beyond the number of components found at the elbow.  </a:t>
            </a:r>
          </a:p>
          <a:p>
            <a:endParaRPr lang="en-US" dirty="0"/>
          </a:p>
          <a:p>
            <a:r>
              <a:rPr lang="en-US" dirty="0"/>
              <a:t>In this graph, there seems to be an elbow after the second component </a:t>
            </a:r>
          </a:p>
          <a:p>
            <a:r>
              <a:rPr lang="en-US" dirty="0"/>
              <a:t>The third principal component explains less than ten percent of the variance in the data </a:t>
            </a:r>
          </a:p>
          <a:p>
            <a:r>
              <a:rPr lang="en-US" dirty="0"/>
              <a:t>We might opt to have only two principal components</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26</a:t>
            </a:fld>
            <a:endParaRPr lang="en-US"/>
          </a:p>
        </p:txBody>
      </p:sp>
    </p:spTree>
    <p:extLst>
      <p:ext uri="{BB962C8B-B14F-4D97-AF65-F5344CB8AC3E}">
        <p14:creationId xmlns:p14="http://schemas.microsoft.com/office/powerpoint/2010/main" val="4112851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sometimes unclear where the elbow lies on the plot or there may be multiple elbows, but these plots can still give you a rough idea of how many components you may want.   </a:t>
            </a:r>
          </a:p>
          <a:p>
            <a:endParaRPr lang="en-US" dirty="0"/>
          </a:p>
          <a:p>
            <a:r>
              <a:rPr lang="en-US" dirty="0"/>
              <a:t>Another warning with these plots is that they tends to overestimate the number of components needed.  Remember, these plots can be used to help make a judgement call.  Often whether or not you use a component doesn’t only depend on the variability it explains but also the interpretability of that component.  If a component doesn’t make sense to your subject matter expert and only explains 4% of the variability, it is less likely that you should use that component.</a:t>
            </a:r>
          </a:p>
          <a:p>
            <a:endParaRPr lang="en-US" dirty="0"/>
          </a:p>
          <a:p>
            <a:r>
              <a:rPr lang="en-US" dirty="0"/>
              <a:t>You may be thinking,   why not just use cross validation to select the number of components, similar to what we’ve seen in other machine learning techniques?   Since we are in the unsupervised learning context and we are not doing prediction, there is really no measure of error that we can minimize in cross validation.</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t>Eigenvalues can also be used to select the number of PCs with &gt;1 criteria but that is beyond the scope of this course</a:t>
            </a:r>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27</a:t>
            </a:fld>
            <a:endParaRPr lang="en-US"/>
          </a:p>
        </p:txBody>
      </p:sp>
    </p:spTree>
    <p:extLst>
      <p:ext uri="{BB962C8B-B14F-4D97-AF65-F5344CB8AC3E}">
        <p14:creationId xmlns:p14="http://schemas.microsoft.com/office/powerpoint/2010/main" val="400248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Motivating example:  Clustering the canine family based on DNA analysis into groups like wolves, toy dogs, spaniels, herding dogs, retrievers, terriers, scent hounds, sight hound, etc.</a:t>
            </a:r>
          </a:p>
          <a:p>
            <a:r>
              <a:rPr lang="en-US"/>
              <a:t>https://www.instituteofcaninebiology.org/how-to-read-a-dendrogram.html</a:t>
            </a:r>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29</a:t>
            </a:fld>
            <a:endParaRPr lang="en-US"/>
          </a:p>
        </p:txBody>
      </p:sp>
    </p:spTree>
    <p:extLst>
      <p:ext uri="{BB962C8B-B14F-4D97-AF65-F5344CB8AC3E}">
        <p14:creationId xmlns:p14="http://schemas.microsoft.com/office/powerpoint/2010/main" val="1067282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r>
              <a:rPr lang="en-US"/>
              <a:t>Motivating example:  Clustering the canine family based on DNA analysis into groups like wolves, toy dogs, spaniels, herding dogs, retrievers, terriers, scent hounds, sight hound, etc.</a:t>
            </a:r>
          </a:p>
          <a:p>
            <a:r>
              <a:rPr lang="en-US"/>
              <a:t>https://www.instituteofcaninebiology.org/how-to-read-a-dendrogram.html</a:t>
            </a:r>
          </a:p>
          <a:p>
            <a:endParaRPr lang="en-US"/>
          </a:p>
          <a:p>
            <a:r>
              <a:rPr lang="en-US"/>
              <a:t>Common clustering algorithms are not suitable for clustering categorical data largely because the distance functions used for continuous data are not applicable for categorical data. </a:t>
            </a:r>
          </a:p>
          <a:p>
            <a:r>
              <a:rPr lang="en-US"/>
              <a:t>There</a:t>
            </a:r>
            <a:r>
              <a:rPr lang="en-US" baseline="0"/>
              <a:t> is no clear option for incorporating categorical variables, but researchers have proposed some alternatives:</a:t>
            </a:r>
            <a:endParaRPr lang="en-US"/>
          </a:p>
          <a:p>
            <a:pPr marL="176131" indent="-176131">
              <a:buFont typeface="Arial" panose="020B0604020202020204" pitchFamily="34" charset="0"/>
              <a:buChar char="•"/>
            </a:pPr>
            <a:r>
              <a:rPr lang="en-US"/>
              <a:t>https://www.r-bloggers.com/2016/06/clustering-mixed-data-types-in-r/</a:t>
            </a:r>
          </a:p>
          <a:p>
            <a:pPr marL="176131" indent="-176131">
              <a:buFont typeface="Arial" panose="020B0604020202020204" pitchFamily="34" charset="0"/>
              <a:buChar char="•"/>
            </a:pPr>
            <a:r>
              <a:rPr lang="en-US"/>
              <a:t>k-modes as an option</a:t>
            </a:r>
            <a:r>
              <a:rPr lang="en-US" baseline="0"/>
              <a:t> for categorical data</a:t>
            </a:r>
            <a:endParaRP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239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4281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pPr defTabSz="939363">
              <a:buClr>
                <a:srgbClr val="000000"/>
              </a:buClr>
              <a:buSzPts val="1400"/>
              <a:defRPr/>
            </a:pPr>
            <a:r>
              <a:rPr lang="en-US">
                <a:latin typeface="Plantagenet Cherokee" panose="02020602070100000000" pitchFamily="18" charset="0"/>
              </a:rPr>
              <a:t>First, the algorithm assigns a random number to each observation from 1 to k where k is the pre-specified number of groups.</a:t>
            </a:r>
          </a:p>
          <a:p>
            <a:pPr defTabSz="939363">
              <a:buClr>
                <a:srgbClr val="000000"/>
              </a:buClr>
              <a:buSzPts val="1400"/>
              <a:defRPr/>
            </a:pPr>
            <a:r>
              <a:rPr lang="en-US">
                <a:latin typeface="Plantagenet Cherokee" panose="02020602070100000000" pitchFamily="18" charset="0"/>
              </a:rPr>
              <a:t>The algorithm then computes the centroid, which can be thought of as the average value across all features within a specific group.</a:t>
            </a:r>
          </a:p>
          <a:p>
            <a:pPr defTabSz="939363">
              <a:buClr>
                <a:srgbClr val="000000"/>
              </a:buClr>
              <a:buSzPts val="1400"/>
              <a:defRPr/>
            </a:pPr>
            <a:r>
              <a:rPr lang="en-US">
                <a:latin typeface="Plantagenet Cherokee" panose="02020602070100000000" pitchFamily="18" charset="0"/>
              </a:rPr>
              <a:t>The algorithm then reassigns the group numbers it assigned in step (1), such that each point is reassigned to the group whose centroid is closest.</a:t>
            </a:r>
          </a:p>
          <a:p>
            <a:pPr defTabSz="939363">
              <a:buClr>
                <a:srgbClr val="000000"/>
              </a:buClr>
              <a:buSzPts val="1400"/>
              <a:defRPr/>
            </a:pPr>
            <a:r>
              <a:rPr lang="en-US">
                <a:latin typeface="Plantagenet Cherokee" panose="02020602070100000000" pitchFamily="18" charset="0"/>
              </a:rPr>
              <a:t>Finally, the algorithm repeats the above steps until no changes occur in the group assignments.</a:t>
            </a:r>
          </a:p>
          <a:p>
            <a:pPr defTabSz="939363">
              <a:buClr>
                <a:srgbClr val="000000"/>
              </a:buClr>
              <a:buSzPts val="1400"/>
              <a:defRPr/>
            </a:pPr>
            <a:endParaRPr lang="en-US">
              <a:latin typeface="Plantagenet Cherokee" panose="02020602070100000000" pitchFamily="18" charset="0"/>
            </a:endParaRPr>
          </a:p>
          <a:p>
            <a:pPr defTabSz="939363">
              <a:buClr>
                <a:srgbClr val="000000"/>
              </a:buClr>
              <a:buSzPts val="1400"/>
              <a:defRPr/>
            </a:pPr>
            <a:endParaRPr lang="en-US">
              <a:latin typeface="Plantagenet Cherokee" panose="02020602070100000000" pitchFamily="18" charset="0"/>
            </a:endParaRPr>
          </a:p>
          <a:p>
            <a:pPr defTabSz="939363">
              <a:buClr>
                <a:srgbClr val="000000"/>
              </a:buClr>
              <a:buSzPts val="1400"/>
              <a:defRPr/>
            </a:pPr>
            <a:endParaRPr lang="en-US">
              <a:latin typeface="Plantagenet Cherokee" panose="02020602070100000000" pitchFamily="18" charset="0"/>
            </a:endParaRPr>
          </a:p>
          <a:p>
            <a:endParaRP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159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pPr defTabSz="939363">
              <a:buClr>
                <a:srgbClr val="000000"/>
              </a:buClr>
              <a:buSzPts val="1400"/>
              <a:defRPr/>
            </a:pPr>
            <a:r>
              <a:rPr lang="en-US" dirty="0">
                <a:latin typeface="Plantagenet Cherokee" panose="02020602070100000000" pitchFamily="18" charset="0"/>
              </a:rPr>
              <a:t>Hierarchical clustering is a technique that creates levels of separation. This is not unlike what we encountered in tree-based methods.</a:t>
            </a:r>
          </a:p>
          <a:p>
            <a:pPr defTabSz="939363">
              <a:buClr>
                <a:srgbClr val="000000"/>
              </a:buClr>
              <a:buSzPts val="1400"/>
              <a:defRPr/>
            </a:pPr>
            <a:r>
              <a:rPr lang="en-US" dirty="0">
                <a:latin typeface="Plantagenet Cherokee" panose="02020602070100000000" pitchFamily="18" charset="0"/>
              </a:rPr>
              <a:t>Unlike K-means clustering, hierarchical clustering does not require the analyst to pre-specify a number of groups.</a:t>
            </a:r>
          </a:p>
          <a:p>
            <a:pPr defTabSz="939363">
              <a:buClr>
                <a:srgbClr val="000000"/>
              </a:buClr>
              <a:buSzPts val="1400"/>
              <a:defRPr/>
            </a:pPr>
            <a:r>
              <a:rPr lang="en-US" dirty="0">
                <a:latin typeface="Plantagenet Cherokee" panose="02020602070100000000" pitchFamily="18" charset="0"/>
              </a:rPr>
              <a:t>However, there is still a way we can limit the number of clusters produced by the algorithm.</a:t>
            </a:r>
          </a:p>
          <a:p>
            <a:pPr defTabSz="939363">
              <a:buClr>
                <a:srgbClr val="000000"/>
              </a:buClr>
              <a:buSzPts val="1400"/>
              <a:defRPr/>
            </a:pPr>
            <a:endParaRPr lang="en-US" dirty="0"/>
          </a:p>
          <a:p>
            <a:pPr defTabSz="939363">
              <a:buClr>
                <a:srgbClr val="000000"/>
              </a:buClr>
              <a:buSzPts val="1400"/>
              <a:defRPr/>
            </a:pPr>
            <a:r>
              <a:rPr lang="en-US" dirty="0"/>
              <a:t>Dendrogram y-axis is dissimilarity distance</a:t>
            </a: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0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pPr defTabSz="939363">
              <a:buClr>
                <a:srgbClr val="000000"/>
              </a:buClr>
              <a:buSzPts val="1400"/>
              <a:defRPr/>
            </a:pPr>
            <a:r>
              <a:rPr lang="en-US" dirty="0">
                <a:latin typeface="Plantagenet Cherokee" panose="02020602070100000000" pitchFamily="18" charset="0"/>
              </a:rPr>
              <a:t>The hierarchical clustering algorithm, like the K-means algorithm, is also based on how close observations are to each other in the feature space (i.e. general proximity across all features).</a:t>
            </a:r>
          </a:p>
          <a:p>
            <a:pPr defTabSz="939363">
              <a:buClr>
                <a:srgbClr val="000000"/>
              </a:buClr>
              <a:buSzPts val="1400"/>
              <a:defRPr/>
            </a:pPr>
            <a:endParaRPr lang="en-US" dirty="0">
              <a:latin typeface="Plantagenet Cherokee" panose="02020602070100000000" pitchFamily="18" charset="0"/>
            </a:endParaRPr>
          </a:p>
          <a:p>
            <a:pPr defTabSz="939363">
              <a:buClr>
                <a:srgbClr val="000000"/>
              </a:buClr>
              <a:buSzPts val="1400"/>
              <a:defRPr/>
            </a:pPr>
            <a:r>
              <a:rPr lang="en-US" dirty="0">
                <a:latin typeface="Plantagenet Cherokee" panose="02020602070100000000" pitchFamily="18" charset="0"/>
              </a:rPr>
              <a:t>This leads to the nested structure we observe where observations that arise from similar branches are more similar. The more you have to go up the tree to find a common branch, the less similar the observations</a:t>
            </a:r>
          </a:p>
          <a:p>
            <a:pPr defTabSz="939363">
              <a:buClr>
                <a:srgbClr val="000000"/>
              </a:buClr>
              <a:buSzPts val="1400"/>
              <a:defRPr/>
            </a:pPr>
            <a:endParaRPr lang="en-US" dirty="0">
              <a:latin typeface="Plantagenet Cherokee" panose="02020602070100000000" pitchFamily="18" charset="0"/>
            </a:endParaRPr>
          </a:p>
          <a:p>
            <a:pPr defTabSz="939363">
              <a:buClr>
                <a:srgbClr val="000000"/>
              </a:buClr>
              <a:buSzPts val="1400"/>
              <a:defRPr/>
            </a:pPr>
            <a:r>
              <a:rPr lang="en-US" dirty="0">
                <a:latin typeface="Plantagenet Cherokee" panose="02020602070100000000" pitchFamily="18" charset="0"/>
              </a:rPr>
              <a:t>Height represents the distance between observations and clusters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Dendrogram y-axis is dissimilarity distance</a:t>
            </a:r>
          </a:p>
          <a:p>
            <a:endParaRPr dirty="0"/>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69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Consider observations 9, 2, 5, 7, 8</a:t>
            </a:r>
          </a:p>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9 is just as dissimilar from 2 as it is from 5, 7, &amp; 8. The common branch (green) between 2 and 9, is also the common branch between each of 5, 7, 8 and 9</a:t>
            </a:r>
          </a:p>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Observations like 5 &amp; 7 which are already sharing a branch, are the most similar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Dendrogram y-axis is dissimilarity distance</a:t>
            </a:r>
          </a:p>
          <a:p>
            <a:endParaRPr dirty="0"/>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999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Consider the observations again but looking at the feature space. X1 and X2 are our features. They aren’t identified in the big (maybe consider them to be the difference in the height of a child and the national average for their age and the difference in height of their mother and the national average for their age) </a:t>
            </a:r>
          </a:p>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Consider observations 9, 2, 5, 7, 8</a:t>
            </a:r>
          </a:p>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9 is just as dissimilar from 2 as it is from 5, 7, &amp; 8. The common branch (green) between 2 and 9, is also the common branch between each of 5, 7, 8 and 9</a:t>
            </a:r>
          </a:p>
          <a:p>
            <a:pPr marL="342900" marR="0" lvl="0" indent="-342900" algn="l" defTabSz="914400" rtl="0" eaLnBrk="1" fontAlgn="auto" latinLnBrk="0" hangingPunct="1">
              <a:lnSpc>
                <a:spcPct val="100000"/>
              </a:lnSpc>
              <a:spcBef>
                <a:spcPts val="0"/>
              </a:spcBef>
              <a:spcAft>
                <a:spcPts val="1200"/>
              </a:spcAft>
              <a:buClr>
                <a:srgbClr val="FF6600"/>
              </a:buClr>
              <a:buSzPts val="2369"/>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mn-lt"/>
                <a:ea typeface="+mn-ea"/>
                <a:cs typeface="Arial"/>
                <a:sym typeface="Arial"/>
              </a:rPr>
              <a:t>Observations like 5 &amp; 7 which are already sharing a branch, are the most similar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Dendrogram y-axis is dissimilarity distance</a:t>
            </a:r>
          </a:p>
          <a:p>
            <a:endParaRPr lang="en-US" dirty="0"/>
          </a:p>
          <a:p>
            <a:endParaRPr lang="en-US" dirty="0"/>
          </a:p>
        </p:txBody>
      </p:sp>
      <p:sp>
        <p:nvSpPr>
          <p:cNvPr id="4" name="Slide Number Placeholder 3"/>
          <p:cNvSpPr>
            <a:spLocks noGrp="1"/>
          </p:cNvSpPr>
          <p:nvPr>
            <p:ph type="sldNum" sz="quarter" idx="5"/>
          </p:nvPr>
        </p:nvSpPr>
        <p:spPr/>
        <p:txBody>
          <a:bodyPr/>
          <a:lstStyle/>
          <a:p>
            <a:fld id="{DC415E64-3CC0-42DA-AE01-C136AD4ABE02}" type="slidenum">
              <a:rPr lang="en-US" smtClean="0"/>
              <a:t>37</a:t>
            </a:fld>
            <a:endParaRPr lang="en-US"/>
          </a:p>
        </p:txBody>
      </p:sp>
    </p:spTree>
    <p:extLst>
      <p:ext uri="{BB962C8B-B14F-4D97-AF65-F5344CB8AC3E}">
        <p14:creationId xmlns:p14="http://schemas.microsoft.com/office/powerpoint/2010/main" val="282239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Both PCA and clustering fall into the unsupervised learning category.   Recall that the key feature of unsupervised learning is that we do not have an output to predict.  Instead we are exploring our data for patterns and relationships.  </a:t>
            </a:r>
          </a:p>
          <a:p>
            <a:pPr marL="228600" indent="0" algn="l">
              <a:buFont typeface="Arial" panose="020B0604020202020204" pitchFamily="34" charset="0"/>
              <a:buNone/>
            </a:pP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pPr defTabSz="939363">
              <a:buClr>
                <a:srgbClr val="000000"/>
              </a:buClr>
              <a:buSzPts val="1400"/>
              <a:defRPr/>
            </a:pPr>
            <a:r>
              <a:rPr lang="en-US" dirty="0">
                <a:latin typeface="Plantagenet Cherokee" panose="02020602070100000000" pitchFamily="18" charset="0"/>
              </a:rPr>
              <a:t>Given this hierarchical structure, we can control the number of groups by controlling the level at which we “cut” the tree.</a:t>
            </a:r>
          </a:p>
          <a:p>
            <a:pPr defTabSz="939363">
              <a:buClr>
                <a:srgbClr val="000000"/>
              </a:buClr>
              <a:buSzPts val="1400"/>
              <a:defRPr/>
            </a:pPr>
            <a:r>
              <a:rPr lang="en-US" dirty="0">
                <a:latin typeface="Plantagenet Cherokee" panose="02020602070100000000" pitchFamily="18" charset="0"/>
              </a:rPr>
              <a:t>Notice how the higher cut (one level of difference) leads to 2 groups/clusters while a lower level cut leads to more groups (taking more differences into account).</a:t>
            </a:r>
          </a:p>
          <a:p>
            <a:pPr defTabSz="939363">
              <a:buClr>
                <a:srgbClr val="000000"/>
              </a:buClr>
              <a:buSzPts val="1400"/>
              <a:defRPr/>
            </a:pPr>
            <a:endParaRPr lang="en-US" dirty="0">
              <a:latin typeface="Plantagenet Cherokee" panose="02020602070100000000" pitchFamily="18" charset="0"/>
            </a:endParaRPr>
          </a:p>
          <a:p>
            <a:pPr defTabSz="939363">
              <a:buClr>
                <a:srgbClr val="000000"/>
              </a:buClr>
              <a:buSzPts val="1400"/>
              <a:defRPr/>
            </a:pPr>
            <a:r>
              <a:rPr lang="en-US" dirty="0">
                <a:latin typeface="Plantagenet Cherokee" panose="02020602070100000000" pitchFamily="18" charset="0"/>
              </a:rPr>
              <a:t>One single dendrogram can lead to a variety of different numbers of clusters</a:t>
            </a:r>
          </a:p>
          <a:p>
            <a:pPr defTabSz="939363">
              <a:buClr>
                <a:srgbClr val="000000"/>
              </a:buClr>
              <a:buSzPts val="1400"/>
              <a:defRPr/>
            </a:pPr>
            <a:endParaRPr lang="en-US" dirty="0">
              <a:latin typeface="Plantagenet Cherokee" panose="02020602070100000000" pitchFamily="18" charset="0"/>
            </a:endParaRPr>
          </a:p>
          <a:p>
            <a:pPr marL="0" marR="0" lvl="0" indent="0" algn="l" defTabSz="939363" rtl="0" eaLnBrk="1" fontAlgn="auto" latinLnBrk="0" hangingPunct="1">
              <a:lnSpc>
                <a:spcPct val="100000"/>
              </a:lnSpc>
              <a:spcBef>
                <a:spcPts val="0"/>
              </a:spcBef>
              <a:spcAft>
                <a:spcPts val="0"/>
              </a:spcAft>
              <a:buClr>
                <a:srgbClr val="000000"/>
              </a:buClr>
              <a:buSzPts val="1400"/>
              <a:buFontTx/>
              <a:buNone/>
              <a:tabLst/>
              <a:defRPr/>
            </a:pPr>
            <a:r>
              <a:rPr lang="en-US" dirty="0"/>
              <a:t>Dendrogram y-axis is dissimilarity distance</a:t>
            </a:r>
          </a:p>
          <a:p>
            <a:pPr defTabSz="939363">
              <a:buClr>
                <a:srgbClr val="000000"/>
              </a:buClr>
              <a:buSzPts val="1400"/>
              <a:defRPr/>
            </a:pPr>
            <a:endParaRPr lang="en-US" dirty="0">
              <a:latin typeface="Plantagenet Cherokee" panose="02020602070100000000" pitchFamily="18" charset="0"/>
            </a:endParaRP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079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3773" indent="-313773"/>
            <a:r>
              <a:rPr lang="en-US" dirty="0"/>
              <a:t>Notes: </a:t>
            </a:r>
          </a:p>
          <a:p>
            <a:pPr marL="313773" indent="-313773">
              <a:buFontTx/>
              <a:buChar char="-"/>
            </a:pPr>
            <a:r>
              <a:rPr lang="en-US" dirty="0"/>
              <a:t>One drawback of this approach is that it forces data into a hierarchical form, which may not be appropriate, for example:</a:t>
            </a:r>
          </a:p>
          <a:p>
            <a:pPr marL="783455" lvl="1" indent="-313773">
              <a:buFontTx/>
              <a:buChar char="-"/>
            </a:pPr>
            <a:r>
              <a:rPr lang="en-US" dirty="0"/>
              <a:t>Suppose our observations correspond to a group of people and we consider their generation (represented by shape) and nationality (represented by color)</a:t>
            </a:r>
          </a:p>
          <a:p>
            <a:pPr marL="783455" lvl="1" indent="-313773">
              <a:buFontTx/>
              <a:buChar char="-"/>
            </a:pPr>
            <a:endParaRPr lang="en-US" dirty="0"/>
          </a:p>
          <a:p>
            <a:pPr marL="783455" lvl="1" indent="-313773">
              <a:buFontTx/>
              <a:buChar char="-"/>
            </a:pPr>
            <a:r>
              <a:rPr lang="en-US" dirty="0"/>
              <a:t>We’ll say there is 50–50 split between millennial and gen z, and there is an even split among American, Japanese, and French. </a:t>
            </a:r>
          </a:p>
          <a:p>
            <a:pPr marL="783455" lvl="1" indent="-313773">
              <a:buFontTx/>
              <a:buChar char="-"/>
            </a:pPr>
            <a:endParaRPr lang="en-US" dirty="0"/>
          </a:p>
          <a:p>
            <a:pPr marL="783455" lvl="1" indent="-313773">
              <a:buFontTx/>
              <a:buChar char="-"/>
            </a:pPr>
            <a:r>
              <a:rPr lang="en-US" dirty="0"/>
              <a:t>We can have a scenario in which the best division into two groups splits these people by gender, while the best division into three groups splits them by nationality. </a:t>
            </a:r>
          </a:p>
          <a:p>
            <a:pPr marL="783455" lvl="1" indent="-313773">
              <a:buFontTx/>
              <a:buChar char="-"/>
            </a:pPr>
            <a:endParaRPr lang="en-US" dirty="0"/>
          </a:p>
          <a:p>
            <a:pPr marL="783455" lvl="1" indent="-313773">
              <a:buFontTx/>
              <a:buChar char="-"/>
            </a:pPr>
            <a:r>
              <a:rPr lang="en-US" dirty="0"/>
              <a:t>In this case, the desired “best” division into three groups does not result from hierarchical clustering. Forcing the data into a hierarchical structure may produce limitations that are incompatible with the data.</a:t>
            </a:r>
          </a:p>
          <a:p>
            <a:pPr marL="783455" lvl="1" indent="-313773">
              <a:buFontTx/>
              <a:buChar char="-"/>
            </a:pPr>
            <a:endParaRPr lang="en-US" dirty="0"/>
          </a:p>
          <a:p>
            <a:pPr marL="783455" lvl="1" indent="-313773">
              <a:buFontTx/>
              <a:buChar char="-"/>
            </a:pPr>
            <a:r>
              <a:rPr lang="en-US" dirty="0"/>
              <a:t>In cases such as these, K-means will offer superior results</a:t>
            </a:r>
          </a:p>
          <a:p>
            <a:endParaRPr lang="en-US" dirty="0"/>
          </a:p>
        </p:txBody>
      </p:sp>
      <p:sp>
        <p:nvSpPr>
          <p:cNvPr id="4" name="Slide Number Placeholder 3"/>
          <p:cNvSpPr>
            <a:spLocks noGrp="1"/>
          </p:cNvSpPr>
          <p:nvPr>
            <p:ph type="sldNum" sz="quarter" idx="5"/>
          </p:nvPr>
        </p:nvSpPr>
        <p:spPr/>
        <p:txBody>
          <a:bodyPr/>
          <a:lstStyle/>
          <a:p>
            <a:pPr defTabSz="939363">
              <a:defRPr/>
            </a:pPr>
            <a:fld id="{3F425AF0-856E-451B-A8B3-5BB36CE8CA01}" type="slidenum">
              <a:rPr lang="en-US">
                <a:solidFill>
                  <a:prstClr val="black"/>
                </a:solidFill>
                <a:latin typeface="Calibri" panose="020F0502020204030204"/>
              </a:rPr>
              <a:pPr defTabSz="939363">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300317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3773" indent="-313773"/>
            <a:r>
              <a:rPr lang="en-US"/>
              <a:t>Notes:</a:t>
            </a:r>
          </a:p>
          <a:p>
            <a:pPr marL="313773" indent="-313773">
              <a:buFontTx/>
              <a:buChar char="-"/>
            </a:pPr>
            <a:r>
              <a:rPr lang="en-US"/>
              <a:t>Before describing the algorithm, we need to address one issue; we can easily determine whether or not </a:t>
            </a:r>
            <a:r>
              <a:rPr lang="en-US" u="sng"/>
              <a:t>two observations </a:t>
            </a:r>
            <a:r>
              <a:rPr lang="en-US"/>
              <a:t>are close in a feature space using distance metric (typically Euclidean distance), but how do we determine whether two </a:t>
            </a:r>
            <a:r>
              <a:rPr lang="en-US" u="sng"/>
              <a:t>groups of observations </a:t>
            </a:r>
            <a:r>
              <a:rPr lang="en-US"/>
              <a:t>are close in a feature space?</a:t>
            </a:r>
          </a:p>
          <a:p>
            <a:pPr marL="313773" indent="-313773">
              <a:buFontTx/>
              <a:buChar char="-"/>
            </a:pPr>
            <a:r>
              <a:rPr lang="en-US"/>
              <a:t>We use linkages.  Linkages are measures of dissimilarity that is used to decide whether or not to fuse two clusters containing more than 1 observation in at least one of them</a:t>
            </a:r>
          </a:p>
          <a:p>
            <a:endParaRPr lang="en-US"/>
          </a:p>
        </p:txBody>
      </p:sp>
      <p:sp>
        <p:nvSpPr>
          <p:cNvPr id="4" name="Slide Number Placeholder 3"/>
          <p:cNvSpPr>
            <a:spLocks noGrp="1"/>
          </p:cNvSpPr>
          <p:nvPr>
            <p:ph type="sldNum" sz="quarter" idx="5"/>
          </p:nvPr>
        </p:nvSpPr>
        <p:spPr/>
        <p:txBody>
          <a:bodyPr/>
          <a:lstStyle/>
          <a:p>
            <a:pPr defTabSz="939363">
              <a:defRPr/>
            </a:pPr>
            <a:fld id="{3F425AF0-856E-451B-A8B3-5BB36CE8CA01}" type="slidenum">
              <a:rPr lang="en-US">
                <a:solidFill>
                  <a:prstClr val="black"/>
                </a:solidFill>
                <a:latin typeface="Calibri" panose="020F0502020204030204"/>
              </a:rPr>
              <a:pPr defTabSz="939363">
                <a:defRPr/>
              </a:pPr>
              <a:t>40</a:t>
            </a:fld>
            <a:endParaRPr lang="en-US">
              <a:solidFill>
                <a:prstClr val="black"/>
              </a:solidFill>
              <a:latin typeface="Calibri" panose="020F0502020204030204"/>
            </a:endParaRPr>
          </a:p>
        </p:txBody>
      </p:sp>
    </p:spTree>
    <p:extLst>
      <p:ext uri="{BB962C8B-B14F-4D97-AF65-F5344CB8AC3E}">
        <p14:creationId xmlns:p14="http://schemas.microsoft.com/office/powerpoint/2010/main" val="1771277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800">
                <a:solidFill>
                  <a:srgbClr val="000000"/>
                </a:solidFill>
                <a:latin typeface="Plantagenet Cherokee" panose="02020602070100000000" pitchFamily="18" charset="0"/>
              </a:rPr>
              <a:t>Notes:</a:t>
            </a:r>
          </a:p>
          <a:p>
            <a:pPr marL="293551" indent="-293551" fontAlgn="ctr">
              <a:buFontTx/>
              <a:buChar char="-"/>
            </a:pPr>
            <a:r>
              <a:rPr lang="en-US" sz="1800">
                <a:solidFill>
                  <a:srgbClr val="000000"/>
                </a:solidFill>
                <a:latin typeface="Plantagenet Cherokee" panose="02020602070100000000" pitchFamily="18" charset="0"/>
              </a:rPr>
              <a:t>We will examine four common types of linkages.  The first three linkages are calculated similarly.  Say you want to determine the dissimilarity between two clusters.  First, you calculate all pairwise differences between the points in one cluster and the points in the other cluster.  Complete linkage is where you can the maximum of those pairwise distances as the measure of dissimilarity.  Similarly, if you take the minimum of these distances, it’s called single linkage.  If you take the average of these pairwise distances, it’s called average linkage. </a:t>
            </a:r>
          </a:p>
          <a:p>
            <a:pPr marL="293551" indent="-293551" fontAlgn="ctr">
              <a:buFontTx/>
              <a:buChar char="-"/>
            </a:pPr>
            <a:r>
              <a:rPr lang="en-US" sz="1800">
                <a:solidFill>
                  <a:srgbClr val="000000"/>
                </a:solidFill>
                <a:latin typeface="Plantagenet Cherokee" panose="02020602070100000000" pitchFamily="18" charset="0"/>
              </a:rPr>
              <a:t>To determine the fourth linkage, instead of calculating the pairwise distances between points you calculate the distance between the centroids of the two clusters.  This is called centroid linkage.</a:t>
            </a:r>
          </a:p>
          <a:p>
            <a:pPr marL="293551" indent="-293551" fontAlgn="ctr">
              <a:buFontTx/>
              <a:buChar char="-"/>
            </a:pPr>
            <a:endParaRPr lang="en-US" sz="1800">
              <a:solidFill>
                <a:srgbClr val="000000"/>
              </a:solidFill>
              <a:latin typeface="Plantagenet Cherokee" panose="02020602070100000000" pitchFamily="18" charset="0"/>
            </a:endParaRPr>
          </a:p>
          <a:p>
            <a:pPr marL="293551" indent="-293551" fontAlgn="ctr">
              <a:buFontTx/>
              <a:buChar char="-"/>
            </a:pPr>
            <a:r>
              <a:rPr lang="en-US" sz="1800">
                <a:solidFill>
                  <a:srgbClr val="000000"/>
                </a:solidFill>
                <a:latin typeface="Plantagenet Cherokee" panose="02020602070100000000" pitchFamily="18" charset="0"/>
              </a:rPr>
              <a:t>Average, complete, and single preferred most among statisticians.  A</a:t>
            </a:r>
            <a:r>
              <a:rPr lang="en-US" sz="1800"/>
              <a:t>verage and complete linkage are generally preferred over single linkage, as they tend to yield more balanced dendrograms.   Different linkages will give you different numbers of clusters and/or different cluster compositions.  Consider the scientific question.</a:t>
            </a:r>
          </a:p>
          <a:p>
            <a:pPr marL="293551" indent="-293551" fontAlgn="ctr">
              <a:buFontTx/>
              <a:buChar char="-"/>
            </a:pPr>
            <a:endParaRPr lang="en-US" sz="1800"/>
          </a:p>
          <a:p>
            <a:pPr marL="293551" indent="-293551" fontAlgn="ctr">
              <a:buFontTx/>
              <a:buChar char="-"/>
            </a:pPr>
            <a:r>
              <a:rPr lang="en-US" sz="1800"/>
              <a:t>Complete - Maximal </a:t>
            </a:r>
            <a:r>
              <a:rPr lang="en-US" sz="1800" err="1"/>
              <a:t>intercluster</a:t>
            </a:r>
            <a:r>
              <a:rPr lang="en-US" sz="1800"/>
              <a:t> dissimilarity. Compute all pairwise dissimilarities between the observations in cluster A and the observations in cluster B, and record the largest of these dissimilarities.</a:t>
            </a:r>
          </a:p>
          <a:p>
            <a:pPr marL="293551" indent="-293551" fontAlgn="ctr">
              <a:buFontTx/>
              <a:buChar char="-"/>
            </a:pPr>
            <a:endParaRPr lang="en-US" sz="1800"/>
          </a:p>
          <a:p>
            <a:pPr marL="293551" indent="-293551" fontAlgn="ctr">
              <a:buFontTx/>
              <a:buChar char="-"/>
            </a:pPr>
            <a:r>
              <a:rPr lang="en-US" sz="1800"/>
              <a:t>Single - Minimal </a:t>
            </a:r>
            <a:r>
              <a:rPr lang="en-US" sz="1800" err="1"/>
              <a:t>intercluster</a:t>
            </a:r>
            <a:r>
              <a:rPr lang="en-US" sz="1800"/>
              <a:t> dissimilarity. Compute all pairwise dissimilarities between the observations in cluster A and the observations in cluster B, and record the smallest of these dissimilarities. Single linkage can result in extended, trailing clusters in which single observations are fused one-at-a-time.</a:t>
            </a:r>
          </a:p>
          <a:p>
            <a:pPr marL="293551" indent="-293551" fontAlgn="ctr">
              <a:buFontTx/>
              <a:buChar char="-"/>
            </a:pPr>
            <a:endParaRPr lang="en-US" sz="1800"/>
          </a:p>
          <a:p>
            <a:pPr marL="293551" indent="-293551" fontAlgn="ctr">
              <a:buFontTx/>
              <a:buChar char="-"/>
            </a:pPr>
            <a:r>
              <a:rPr lang="en-US" sz="1800"/>
              <a:t>Average - Mean </a:t>
            </a:r>
            <a:r>
              <a:rPr lang="en-US" sz="1800" err="1"/>
              <a:t>intercluster</a:t>
            </a:r>
            <a:r>
              <a:rPr lang="en-US" sz="1800"/>
              <a:t> dissimilarity. Compute all pairwise dissimilarities between the observations in cluster A and the observations in cluster B, and record the average of these dissimilarities.</a:t>
            </a:r>
          </a:p>
          <a:p>
            <a:pPr marL="293551" indent="-293551" fontAlgn="ctr">
              <a:buFontTx/>
              <a:buChar char="-"/>
            </a:pPr>
            <a:endParaRPr lang="en-US" sz="1800"/>
          </a:p>
          <a:p>
            <a:pPr marL="293551" indent="-293551" fontAlgn="ctr">
              <a:buFontTx/>
              <a:buChar char="-"/>
            </a:pPr>
            <a:r>
              <a:rPr lang="en-US" sz="1800"/>
              <a:t>Centroid - Dissimilarity between the centroid for cluster A (a mean vector of length p) and the centroid for cluster B. Centroid linkage can result in undesirable inversions.</a:t>
            </a:r>
          </a:p>
          <a:p>
            <a:pPr marL="293551" indent="-293551" fontAlgn="ctr">
              <a:buFontTx/>
              <a:buChar char="-"/>
            </a:pPr>
            <a:endParaRPr lang="en-US" sz="1800">
              <a:solidFill>
                <a:srgbClr val="000000"/>
              </a:solidFill>
              <a:latin typeface="Plantagenet Cherokee" panose="02020602070100000000" pitchFamily="18" charset="0"/>
            </a:endParaRPr>
          </a:p>
          <a:p>
            <a:pPr marL="293551" indent="-293551" fontAlgn="ctr">
              <a:buFontTx/>
              <a:buChar char="-"/>
            </a:pPr>
            <a:r>
              <a:rPr lang="en-US"/>
              <a:t>See textbook for discussion of which to use.  </a:t>
            </a:r>
          </a:p>
          <a:p>
            <a:pPr marL="293551" indent="-293551" fontAlgn="ctr">
              <a:buFontTx/>
              <a:buChar char="-"/>
            </a:pPr>
            <a:endParaRPr lang="en-US"/>
          </a:p>
          <a:p>
            <a:pPr marL="293551" indent="-293551" fontAlgn="ctr">
              <a:buFontTx/>
              <a:buChar char="-"/>
            </a:pPr>
            <a:endParaRPr lang="en-US"/>
          </a:p>
        </p:txBody>
      </p:sp>
      <p:sp>
        <p:nvSpPr>
          <p:cNvPr id="4" name="Slide Number Placeholder 3"/>
          <p:cNvSpPr>
            <a:spLocks noGrp="1"/>
          </p:cNvSpPr>
          <p:nvPr>
            <p:ph type="sldNum" sz="quarter" idx="5"/>
          </p:nvPr>
        </p:nvSpPr>
        <p:spPr/>
        <p:txBody>
          <a:bodyPr/>
          <a:lstStyle/>
          <a:p>
            <a:pPr defTabSz="939363">
              <a:defRPr/>
            </a:pPr>
            <a:fld id="{3F425AF0-856E-451B-A8B3-5BB36CE8CA01}" type="slidenum">
              <a:rPr lang="en-US">
                <a:solidFill>
                  <a:prstClr val="black"/>
                </a:solidFill>
                <a:latin typeface="Calibri" panose="020F0502020204030204"/>
              </a:rPr>
              <a:pPr defTabSz="939363">
                <a:defRPr/>
              </a:pPr>
              <a:t>41</a:t>
            </a:fld>
            <a:endParaRPr lang="en-US">
              <a:solidFill>
                <a:prstClr val="black"/>
              </a:solidFill>
              <a:latin typeface="Calibri" panose="020F0502020204030204"/>
            </a:endParaRPr>
          </a:p>
        </p:txBody>
      </p:sp>
    </p:spTree>
    <p:extLst>
      <p:ext uri="{BB962C8B-B14F-4D97-AF65-F5344CB8AC3E}">
        <p14:creationId xmlns:p14="http://schemas.microsoft.com/office/powerpoint/2010/main" val="115044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a:t>Notes:</a:t>
            </a:r>
          </a:p>
          <a:p>
            <a:pPr marL="352261" indent="-352261">
              <a:buFontTx/>
              <a:buChar char="-"/>
            </a:pPr>
            <a:r>
              <a:rPr lang="en-US" sz="2500"/>
              <a:t>Here’s how hierarchical clustering works:</a:t>
            </a:r>
          </a:p>
          <a:p>
            <a:pPr marL="352261" indent="-352261">
              <a:buFontTx/>
              <a:buChar char="-"/>
            </a:pPr>
            <a:r>
              <a:rPr lang="en-US" sz="2500"/>
              <a:t>First, compute a measure of distance (most often Euclidean distance) between each pair of observations</a:t>
            </a:r>
          </a:p>
          <a:p>
            <a:pPr marL="352261" indent="-352261">
              <a:buFontTx/>
              <a:buChar char="-"/>
            </a:pPr>
            <a:r>
              <a:rPr lang="en-US" sz="2500"/>
              <a:t>Then fuse the two points with the shortest distance between them to form the first cluster</a:t>
            </a:r>
          </a:p>
          <a:p>
            <a:pPr marL="352261" indent="-352261">
              <a:buFontTx/>
              <a:buChar char="-"/>
            </a:pPr>
            <a:r>
              <a:rPr lang="en-US" sz="2500"/>
              <a:t>Then compute a pairwise measure of dissimilarity, using the linkage of your choice, between all of the clusters.  </a:t>
            </a:r>
          </a:p>
          <a:p>
            <a:pPr marL="352261" indent="-352261">
              <a:buFontTx/>
              <a:buChar char="-"/>
            </a:pPr>
            <a:r>
              <a:rPr lang="en-US" sz="2500"/>
              <a:t>Then fuse the two cluster that result in the lowest measure of dissimilarity.  </a:t>
            </a:r>
          </a:p>
          <a:p>
            <a:pPr marL="352261" indent="-352261">
              <a:buFontTx/>
              <a:buChar char="-"/>
            </a:pPr>
            <a:r>
              <a:rPr lang="en-US" sz="2500"/>
              <a:t>Then we repeat the process, again compute all pairwise measures of </a:t>
            </a:r>
            <a:r>
              <a:rPr lang="en-US" sz="2500" err="1"/>
              <a:t>disimialirty</a:t>
            </a:r>
            <a:r>
              <a:rPr lang="en-US" sz="2500"/>
              <a:t> between the current clusters.  At this stage, many of your “clusters” will be individual points but as you repeat the process, you will continue grouping observations until all points have been fused together.   </a:t>
            </a:r>
          </a:p>
          <a:p>
            <a:endParaRPr lang="en-US" sz="2500"/>
          </a:p>
        </p:txBody>
      </p:sp>
      <p:sp>
        <p:nvSpPr>
          <p:cNvPr id="4" name="Slide Number Placeholder 3"/>
          <p:cNvSpPr>
            <a:spLocks noGrp="1"/>
          </p:cNvSpPr>
          <p:nvPr>
            <p:ph type="sldNum" sz="quarter" idx="5"/>
          </p:nvPr>
        </p:nvSpPr>
        <p:spPr/>
        <p:txBody>
          <a:bodyPr/>
          <a:lstStyle/>
          <a:p>
            <a:pPr defTabSz="939363">
              <a:defRPr/>
            </a:pPr>
            <a:fld id="{3F425AF0-856E-451B-A8B3-5BB36CE8CA01}" type="slidenum">
              <a:rPr lang="en-US">
                <a:solidFill>
                  <a:prstClr val="black"/>
                </a:solidFill>
                <a:latin typeface="Calibri" panose="020F0502020204030204"/>
              </a:rPr>
              <a:pPr defTabSz="939363">
                <a:defRPr/>
              </a:pPr>
              <a:t>42</a:t>
            </a:fld>
            <a:endParaRPr lang="en-US">
              <a:solidFill>
                <a:prstClr val="black"/>
              </a:solidFill>
              <a:latin typeface="Calibri" panose="020F0502020204030204"/>
            </a:endParaRPr>
          </a:p>
        </p:txBody>
      </p:sp>
    </p:spTree>
    <p:extLst>
      <p:ext uri="{BB962C8B-B14F-4D97-AF65-F5344CB8AC3E}">
        <p14:creationId xmlns:p14="http://schemas.microsoft.com/office/powerpoint/2010/main" val="1195902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EEE2C-DF4A-0A5E-DD58-F51BF8AB1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B7965-49E8-2923-53BD-A25D55914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9D4D7-CA21-BC86-F70E-430BC66FFEE5}"/>
              </a:ext>
            </a:extLst>
          </p:cNvPr>
          <p:cNvSpPr>
            <a:spLocks noGrp="1"/>
          </p:cNvSpPr>
          <p:nvPr>
            <p:ph type="body" idx="1"/>
          </p:nvPr>
        </p:nvSpPr>
        <p:spPr/>
        <p:txBody>
          <a:bodyPr/>
          <a:lstStyle/>
          <a:p>
            <a:r>
              <a:rPr lang="en-US" sz="2500"/>
              <a:t>Notes:</a:t>
            </a:r>
          </a:p>
          <a:p>
            <a:pPr marL="352261" indent="-352261">
              <a:buFontTx/>
              <a:buChar char="-"/>
            </a:pPr>
            <a:r>
              <a:rPr lang="en-US" sz="2500"/>
              <a:t>Here is the relation to a dendrogram. We will go through the clustering done on the previous slide but draw the dendrogram as we go.</a:t>
            </a:r>
          </a:p>
          <a:p>
            <a:pPr marL="352261" indent="-352261">
              <a:buFontTx/>
              <a:buChar char="-"/>
            </a:pPr>
            <a:r>
              <a:rPr lang="en-US" sz="2500"/>
              <a:t>First, we compute a measure of distance between each pair of observations then fuse the two points with the shortest distance between them to form the first cluster</a:t>
            </a:r>
          </a:p>
          <a:p>
            <a:pPr marL="0" indent="0">
              <a:buFontTx/>
              <a:buNone/>
            </a:pPr>
            <a:r>
              <a:rPr lang="en-US" sz="2500"/>
              <a:t>** animation**</a:t>
            </a:r>
          </a:p>
          <a:p>
            <a:pPr marL="352261" indent="-352261">
              <a:buFontTx/>
              <a:buChar char="-"/>
            </a:pPr>
            <a:r>
              <a:rPr lang="en-US" sz="2500"/>
              <a:t>We see that the two points fused together to create the first cluster are the cyan circle and yellow circle</a:t>
            </a:r>
          </a:p>
          <a:p>
            <a:pPr marL="0" indent="0">
              <a:buFontTx/>
              <a:buNone/>
            </a:pPr>
            <a:r>
              <a:rPr lang="en-US" sz="2500"/>
              <a:t>** animation**</a:t>
            </a:r>
          </a:p>
          <a:p>
            <a:pPr marL="352261" indent="-352261">
              <a:buFontTx/>
              <a:buChar char="-"/>
            </a:pPr>
            <a:r>
              <a:rPr lang="en-US" sz="2500"/>
              <a:t>And we can connect those points in our dendrogram.</a:t>
            </a:r>
          </a:p>
          <a:p>
            <a:pPr marL="352261" indent="-352261">
              <a:buFontTx/>
              <a:buChar char="-"/>
            </a:pPr>
            <a:r>
              <a:rPr lang="en-US" sz="2500"/>
              <a:t>Then compute a pairwise measure of dissimilarity, using the linkage of your choice, between all of the clusters.  </a:t>
            </a:r>
          </a:p>
          <a:p>
            <a:pPr marL="352261" indent="-352261">
              <a:buFontTx/>
              <a:buChar char="-"/>
            </a:pPr>
            <a:r>
              <a:rPr lang="en-US" sz="2500"/>
              <a:t>Then fuse the two cluster that result in the lowest measure of dissimilarity. </a:t>
            </a:r>
          </a:p>
          <a:p>
            <a:pPr marL="0" indent="0">
              <a:buFontTx/>
              <a:buNone/>
            </a:pPr>
            <a:r>
              <a:rPr lang="en-US" sz="2500"/>
              <a:t>** animation**</a:t>
            </a:r>
          </a:p>
          <a:p>
            <a:pPr marL="342900" indent="-342900">
              <a:buFontTx/>
              <a:buChar char="-"/>
            </a:pPr>
            <a:r>
              <a:rPr lang="en-US" sz="2500"/>
              <a:t>We see that the </a:t>
            </a:r>
            <a:r>
              <a:rPr lang="en-US" sz="2500" err="1"/>
              <a:t>the</a:t>
            </a:r>
            <a:r>
              <a:rPr lang="en-US" sz="2500"/>
              <a:t> first cluster we created fused with the red circle</a:t>
            </a:r>
          </a:p>
          <a:p>
            <a:pPr marL="0" indent="0">
              <a:buFontTx/>
              <a:buNone/>
            </a:pPr>
            <a:r>
              <a:rPr lang="en-US" sz="2500"/>
              <a:t>** animation**</a:t>
            </a:r>
          </a:p>
          <a:p>
            <a:pPr marL="342900" indent="-342900">
              <a:buFontTx/>
              <a:buChar char="-"/>
            </a:pPr>
            <a:r>
              <a:rPr lang="en-US" sz="2500"/>
              <a:t>We then add that connect to our dendrogram</a:t>
            </a:r>
          </a:p>
          <a:p>
            <a:pPr marL="352261" indent="-352261">
              <a:buFontTx/>
              <a:buChar char="-"/>
            </a:pPr>
            <a:r>
              <a:rPr lang="en-US" sz="2500"/>
              <a:t>Then we repeat the process again until all points are fused together, and we draw the dendrogram as we go</a:t>
            </a:r>
          </a:p>
          <a:p>
            <a:pPr marL="0" indent="0">
              <a:buFontTx/>
              <a:buNone/>
            </a:pPr>
            <a:r>
              <a:rPr lang="en-US" sz="2500"/>
              <a:t>** animation**</a:t>
            </a:r>
          </a:p>
          <a:p>
            <a:endParaRPr lang="en-US" sz="2500"/>
          </a:p>
        </p:txBody>
      </p:sp>
      <p:sp>
        <p:nvSpPr>
          <p:cNvPr id="4" name="Slide Number Placeholder 3">
            <a:extLst>
              <a:ext uri="{FF2B5EF4-FFF2-40B4-BE49-F238E27FC236}">
                <a16:creationId xmlns:a16="http://schemas.microsoft.com/office/drawing/2014/main" id="{D961D18F-0FA5-0590-7C12-2075213296AD}"/>
              </a:ext>
            </a:extLst>
          </p:cNvPr>
          <p:cNvSpPr>
            <a:spLocks noGrp="1"/>
          </p:cNvSpPr>
          <p:nvPr>
            <p:ph type="sldNum" sz="quarter" idx="5"/>
          </p:nvPr>
        </p:nvSpPr>
        <p:spPr/>
        <p:txBody>
          <a:bodyPr/>
          <a:lstStyle/>
          <a:p>
            <a:pPr defTabSz="939363">
              <a:defRPr/>
            </a:pPr>
            <a:fld id="{3F425AF0-856E-451B-A8B3-5BB36CE8CA01}" type="slidenum">
              <a:rPr lang="en-US">
                <a:solidFill>
                  <a:prstClr val="black"/>
                </a:solidFill>
                <a:latin typeface="Calibri" panose="020F0502020204030204"/>
              </a:rPr>
              <a:pPr defTabSz="939363">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2713478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data is standardized to make fair comparisons</a:t>
            </a:r>
          </a:p>
          <a:p>
            <a:endParaRPr lang="en-US" dirty="0"/>
          </a:p>
          <a:p>
            <a:r>
              <a:rPr lang="en-US" dirty="0"/>
              <a:t>There may be established conventions in your field, but think critically about if those conventions are correct</a:t>
            </a:r>
          </a:p>
          <a:p>
            <a:endParaRPr lang="en-US" dirty="0"/>
          </a:p>
          <a:p>
            <a:r>
              <a:rPr lang="en-US" dirty="0"/>
              <a:t>Idea of validating clusters is that you could run a new data set through the clustering algorithm and the same patterns would emerge;  a lot people have tried to create inferential methods</a:t>
            </a:r>
          </a:p>
          <a:p>
            <a:endParaRPr lang="en-US" dirty="0"/>
          </a:p>
          <a:p>
            <a:r>
              <a:rPr lang="en-US" dirty="0"/>
              <a:t>Elements of Statistical Learning</a:t>
            </a:r>
          </a:p>
        </p:txBody>
      </p:sp>
      <p:sp>
        <p:nvSpPr>
          <p:cNvPr id="4" name="Slide Number Placeholder 3"/>
          <p:cNvSpPr>
            <a:spLocks noGrp="1"/>
          </p:cNvSpPr>
          <p:nvPr>
            <p:ph type="sldNum" sz="quarter" idx="5"/>
          </p:nvPr>
        </p:nvSpPr>
        <p:spPr/>
        <p:txBody>
          <a:bodyPr/>
          <a:lstStyle/>
          <a:p>
            <a:fld id="{DC415E64-3CC0-42DA-AE01-C136AD4ABE02}" type="slidenum">
              <a:rPr lang="en-US" smtClean="0"/>
              <a:t>44</a:t>
            </a:fld>
            <a:endParaRPr lang="en-US"/>
          </a:p>
        </p:txBody>
      </p:sp>
    </p:spTree>
    <p:extLst>
      <p:ext uri="{BB962C8B-B14F-4D97-AF65-F5344CB8AC3E}">
        <p14:creationId xmlns:p14="http://schemas.microsoft.com/office/powerpoint/2010/main" val="648874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Remember, it’s unsupervised learning.  It is looking for patterns and relationships.  </a:t>
            </a:r>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45</a:t>
            </a:fld>
            <a:endParaRPr lang="en-US"/>
          </a:p>
        </p:txBody>
      </p:sp>
    </p:spTree>
    <p:extLst>
      <p:ext uri="{BB962C8B-B14F-4D97-AF65-F5344CB8AC3E}">
        <p14:creationId xmlns:p14="http://schemas.microsoft.com/office/powerpoint/2010/main" val="2181114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5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8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buClr>
                <a:srgbClr val="000000"/>
              </a:buClr>
              <a:defRPr/>
            </a:pPr>
            <a:r>
              <a:rPr lang="en-US" kern="0">
                <a:solidFill>
                  <a:srgbClr val="000000"/>
                </a:solidFill>
                <a:latin typeface="Arial"/>
                <a:cs typeface="Arial"/>
                <a:sym typeface="Arial"/>
              </a:rPr>
              <a:t>Unsupervised methods are often </a:t>
            </a:r>
            <a:r>
              <a:rPr lang="en-US" b="1" kern="0">
                <a:solidFill>
                  <a:srgbClr val="000000"/>
                </a:solidFill>
                <a:latin typeface="Arial"/>
                <a:cs typeface="Arial"/>
                <a:sym typeface="Arial"/>
              </a:rPr>
              <a:t>used when we do not have any labels </a:t>
            </a:r>
            <a:r>
              <a:rPr lang="en-US" kern="0">
                <a:solidFill>
                  <a:srgbClr val="000000"/>
                </a:solidFill>
                <a:latin typeface="Arial"/>
                <a:cs typeface="Arial"/>
                <a:sym typeface="Arial"/>
              </a:rPr>
              <a:t>(we don’t know what category an observation is in) and in the context of exploratory data analysis.</a:t>
            </a:r>
          </a:p>
          <a:p>
            <a:pPr defTabSz="939363">
              <a:buClr>
                <a:srgbClr val="000000"/>
              </a:buClr>
              <a:defRPr/>
            </a:pPr>
            <a:r>
              <a:rPr lang="en-US" kern="0">
                <a:solidFill>
                  <a:srgbClr val="000000"/>
                </a:solidFill>
                <a:latin typeface="Arial"/>
                <a:cs typeface="Arial"/>
                <a:sym typeface="Arial"/>
              </a:rPr>
              <a:t>We will focus on two particular types of unsupervised learning: principal components analysis, a tool</a:t>
            </a:r>
          </a:p>
          <a:p>
            <a:pPr defTabSz="939363">
              <a:buClr>
                <a:srgbClr val="000000"/>
              </a:buClr>
              <a:defRPr/>
            </a:pPr>
            <a:r>
              <a:rPr lang="en-US" kern="0">
                <a:solidFill>
                  <a:srgbClr val="000000"/>
                </a:solidFill>
                <a:latin typeface="Arial"/>
                <a:cs typeface="Arial"/>
                <a:sym typeface="Arial"/>
              </a:rPr>
              <a:t>used for data visualization or data pre-processing before supervised techniques are applied, and clustering, a broad class of methods for discovering</a:t>
            </a:r>
          </a:p>
          <a:p>
            <a:pPr defTabSz="939363">
              <a:buClr>
                <a:srgbClr val="000000"/>
              </a:buClr>
              <a:defRPr/>
            </a:pPr>
            <a:r>
              <a:rPr lang="en-US" kern="0">
                <a:solidFill>
                  <a:srgbClr val="000000"/>
                </a:solidFill>
                <a:latin typeface="Arial"/>
                <a:cs typeface="Arial"/>
                <a:sym typeface="Arial"/>
              </a:rPr>
              <a:t>unknown subgroups in data.</a:t>
            </a:r>
          </a:p>
          <a:p>
            <a:endParaRPr lang="en-US"/>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7</a:t>
            </a:fld>
            <a:endParaRPr lang="en-US"/>
          </a:p>
        </p:txBody>
      </p:sp>
    </p:spTree>
    <p:extLst>
      <p:ext uri="{BB962C8B-B14F-4D97-AF65-F5344CB8AC3E}">
        <p14:creationId xmlns:p14="http://schemas.microsoft.com/office/powerpoint/2010/main" val="2769922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04921C4-6C16-B5E7-A5E6-96C82DE21081}"/>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9B064039-78B5-AF2D-F082-786CA12C1F8F}"/>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2EC17845-D3AE-F421-F935-D9043878C541}"/>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187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8018DF7-F862-0C02-975A-56C7548B5C7A}"/>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15EAF4D-30FD-CD74-402E-A150BD7C58F3}"/>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D892432D-E2ED-D216-8794-0F706110029C}"/>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780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AA33BF2-6551-9552-F14F-B3AB822B109E}"/>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733E467-93FD-2413-7A21-D3E4BC2F56B3}"/>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3725A537-D41F-D54A-2846-51A77070CA27}"/>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470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406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001E1DB-1303-651A-1220-7840629A3013}"/>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E81FE6D-8B24-BF66-3528-5A2D3E2C5935}"/>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D29145CA-B6D6-1EFC-B02C-9C48E5F6767A}"/>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7831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1B9C0EA-3210-8E72-2ED6-F79326C1C69D}"/>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D32D5E9A-CA00-ACD0-66BA-84790FFDDEA7}"/>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368796A4-4AF7-511E-17D0-C4747EA93855}"/>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628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495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410E7B3-1889-CCA4-7DF5-7098BD69D7AF}"/>
            </a:ext>
          </a:extLst>
        </p:cNvPr>
        <p:cNvGrpSpPr/>
        <p:nvPr/>
      </p:nvGrpSpPr>
      <p:grpSpPr>
        <a:xfrm>
          <a:off x="0" y="0"/>
          <a:ext cx="0" cy="0"/>
          <a:chOff x="0" y="0"/>
          <a:chExt cx="0" cy="0"/>
        </a:xfrm>
      </p:grpSpPr>
      <p:sp>
        <p:nvSpPr>
          <p:cNvPr id="155" name="Google Shape;155;p6:notes">
            <a:extLst>
              <a:ext uri="{FF2B5EF4-FFF2-40B4-BE49-F238E27FC236}">
                <a16:creationId xmlns:a16="http://schemas.microsoft.com/office/drawing/2014/main" id="{AF654089-C7A8-17BF-B8F1-29BED39AD861}"/>
              </a:ext>
            </a:extLst>
          </p:cNvPr>
          <p:cNvSpPr txBox="1">
            <a:spLocks noGrp="1"/>
          </p:cNvSpPr>
          <p:nvPr>
            <p:ph type="body" idx="1"/>
          </p:nvPr>
        </p:nvSpPr>
        <p:spPr>
          <a:xfrm>
            <a:off x="959337" y="3454584"/>
            <a:ext cx="7674695" cy="2826479"/>
          </a:xfrm>
          <a:prstGeom prst="rect">
            <a:avLst/>
          </a:prstGeom>
        </p:spPr>
        <p:txBody>
          <a:bodyPr spcFirstLastPara="1" wrap="square" lIns="95719" tIns="47846" rIns="95719" bIns="47846" anchor="t" anchorCtr="0">
            <a:noAutofit/>
          </a:bodyPr>
          <a:lstStyle/>
          <a:p>
            <a:endParaRPr dirty="0"/>
          </a:p>
        </p:txBody>
      </p:sp>
      <p:sp>
        <p:nvSpPr>
          <p:cNvPr id="156" name="Google Shape;156;p6:notes">
            <a:extLst>
              <a:ext uri="{FF2B5EF4-FFF2-40B4-BE49-F238E27FC236}">
                <a16:creationId xmlns:a16="http://schemas.microsoft.com/office/drawing/2014/main" id="{EDE5CCB1-F2CA-88B5-D8AB-EBE3D19C8DAD}"/>
              </a:ext>
            </a:extLst>
          </p:cNvPr>
          <p:cNvSpPr>
            <a:spLocks noGrp="1" noRot="1" noChangeAspect="1"/>
          </p:cNvSpPr>
          <p:nvPr>
            <p:ph type="sldImg" idx="2"/>
          </p:nvPr>
        </p:nvSpPr>
        <p:spPr>
          <a:xfrm>
            <a:off x="2643188" y="896938"/>
            <a:ext cx="4306887" cy="24225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010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previous modules, we discussed supervised learning methods for situations where we have a response of interest that we would like to predict. Now we are going to move to the area of unsupervised learning where we no longer have a response. Our goal now shifts to either identifying groups or reducing dimensions</a:t>
            </a:r>
          </a:p>
        </p:txBody>
      </p:sp>
      <p:sp>
        <p:nvSpPr>
          <p:cNvPr id="4" name="Slide Number Placeholder 3"/>
          <p:cNvSpPr>
            <a:spLocks noGrp="1"/>
          </p:cNvSpPr>
          <p:nvPr>
            <p:ph type="sldNum" sz="quarter" idx="5"/>
          </p:nvPr>
        </p:nvSpPr>
        <p:spPr/>
        <p:txBody>
          <a:bodyPr/>
          <a:lstStyle/>
          <a:p>
            <a:fld id="{CE4E635B-CFEB-44A4-B187-80871970DC23}" type="slidenum">
              <a:rPr lang="en-US" smtClean="0"/>
              <a:t>57</a:t>
            </a:fld>
            <a:endParaRPr lang="en-US"/>
          </a:p>
        </p:txBody>
      </p:sp>
    </p:spTree>
    <p:extLst>
      <p:ext uri="{BB962C8B-B14F-4D97-AF65-F5344CB8AC3E}">
        <p14:creationId xmlns:p14="http://schemas.microsoft.com/office/powerpoint/2010/main" val="414285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a:t>
            </a:r>
            <a:r>
              <a:rPr lang="en-US" baseline="0" dirty="0"/>
              <a:t> Dimension reduction in Chapter 6 when we talked about Principal Components Regression.</a:t>
            </a:r>
          </a:p>
          <a:p>
            <a:r>
              <a:rPr lang="en-US" baseline="0" dirty="0"/>
              <a:t>Recall, we used PCA to reduce the number of variables that would then be used as predictors for regression. Here we will talk about using PCA as an unsupervised method that can help us understand data when we do not have data with labels. In this context, PCA can help us identify groups or clusters.</a:t>
            </a:r>
          </a:p>
          <a:p>
            <a:endParaRPr lang="en-US" baseline="0" dirty="0"/>
          </a:p>
          <a:p>
            <a:r>
              <a:rPr lang="en-US" baseline="0" dirty="0"/>
              <a:t>Dimensions that make sense which brings in subject matter knowledge</a:t>
            </a:r>
          </a:p>
          <a:p>
            <a:endParaRPr lang="en-US" baseline="0" dirty="0"/>
          </a:p>
          <a:p>
            <a:r>
              <a:rPr lang="en-US" dirty="0"/>
              <a:t>Recall the college application example</a:t>
            </a:r>
          </a:p>
          <a:p>
            <a:r>
              <a:rPr lang="en-US" dirty="0"/>
              <a:t>We are interested in predicting the number of accepted college applications</a:t>
            </a:r>
          </a:p>
          <a:p>
            <a:r>
              <a:rPr lang="en-US" dirty="0"/>
              <a:t>Our dataset contains </a:t>
            </a:r>
            <a:r>
              <a:rPr lang="en-US" b="1" dirty="0"/>
              <a:t>17</a:t>
            </a:r>
            <a:r>
              <a:rPr lang="en-US" dirty="0"/>
              <a:t> possible predictors (or inputs or </a:t>
            </a:r>
            <a:r>
              <a:rPr lang="en-US" dirty="0" err="1"/>
              <a:t>Xs</a:t>
            </a:r>
            <a:r>
              <a:rPr lang="en-US" dirty="0"/>
              <a:t>)</a:t>
            </a:r>
          </a:p>
          <a:p>
            <a:endParaRPr lang="en-US" dirty="0"/>
          </a:p>
        </p:txBody>
      </p:sp>
      <p:sp>
        <p:nvSpPr>
          <p:cNvPr id="4" name="Slide Number Placeholder 3"/>
          <p:cNvSpPr>
            <a:spLocks noGrp="1"/>
          </p:cNvSpPr>
          <p:nvPr>
            <p:ph type="sldNum" sz="quarter" idx="5"/>
          </p:nvPr>
        </p:nvSpPr>
        <p:spPr/>
        <p:txBody>
          <a:bodyPr/>
          <a:lstStyle/>
          <a:p>
            <a:fld id="{DC415E64-3CC0-42DA-AE01-C136AD4ABE02}" type="slidenum">
              <a:rPr lang="en-US" smtClean="0"/>
              <a:t>10</a:t>
            </a:fld>
            <a:endParaRPr lang="en-US"/>
          </a:p>
        </p:txBody>
      </p:sp>
    </p:spTree>
    <p:extLst>
      <p:ext uri="{BB962C8B-B14F-4D97-AF65-F5344CB8AC3E}">
        <p14:creationId xmlns:p14="http://schemas.microsoft.com/office/powerpoint/2010/main" val="384858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conceptual introduction from our earlier module on linear model improvements with principal components regression.</a:t>
            </a:r>
          </a:p>
          <a:p>
            <a:endParaRPr lang="en-US" dirty="0"/>
          </a:p>
          <a:p>
            <a:r>
              <a:rPr lang="en-US" dirty="0"/>
              <a:t>Principal components works with a large number of X’s but it helps to look at a simple case to understand what is happening in PCA.</a:t>
            </a:r>
          </a:p>
          <a:p>
            <a:endParaRPr lang="en-US" dirty="0"/>
          </a:p>
          <a:p>
            <a:r>
              <a:rPr lang="en-US" dirty="0"/>
              <a:t>Consider two variables population size and ad spending. We will find the alphas by finding the line/plane that is closest on average to all the data points while normalizing the coefficients of the linear form as follows so that the sum of the squared coefficients adds to 1.</a:t>
            </a:r>
          </a:p>
          <a:p>
            <a:endParaRPr lang="en-US" dirty="0"/>
          </a:p>
          <a:p>
            <a:r>
              <a:rPr lang="en-US" dirty="0"/>
              <a:t>PCA finds the line/plane that is closest on average to all the data points while normalizing the coefficients of the linear form as follows: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a:t>
            </a:r>
            <a:r>
              <a:rPr lang="en-US" baseline="0" dirty="0"/>
              <a:t> may help clarify what we mean by the variable Z being a linear combination of existing variables. In the figure, we observe that, for example, spending on advertising has an almost perfectly linear relationship with the population in the target area. Therefore, we can create a new variable that essentially captures where we are on the line between them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7AF118F-71AF-49D5-8AA0-F9EED7D2530B}" type="slidenum">
              <a:rPr lang="en-US" smtClean="0"/>
              <a:t>12</a:t>
            </a:fld>
            <a:endParaRPr lang="en-US"/>
          </a:p>
        </p:txBody>
      </p:sp>
    </p:spTree>
    <p:extLst>
      <p:ext uri="{BB962C8B-B14F-4D97-AF65-F5344CB8AC3E}">
        <p14:creationId xmlns:p14="http://schemas.microsoft.com/office/powerpoint/2010/main" val="337737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earlier module on linear model improvements with principal components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Stress the importance is for visualization</a:t>
            </a:r>
          </a:p>
          <a:p>
            <a:endParaRPr lang="en-US" dirty="0"/>
          </a:p>
        </p:txBody>
      </p:sp>
      <p:sp>
        <p:nvSpPr>
          <p:cNvPr id="4" name="Slide Number Placeholder 3"/>
          <p:cNvSpPr>
            <a:spLocks noGrp="1"/>
          </p:cNvSpPr>
          <p:nvPr>
            <p:ph type="sldNum" sz="quarter" idx="5"/>
          </p:nvPr>
        </p:nvSpPr>
        <p:spPr/>
        <p:txBody>
          <a:bodyPr/>
          <a:lstStyle/>
          <a:p>
            <a:fld id="{DC415E64-3CC0-42DA-AE01-C136AD4ABE02}" type="slidenum">
              <a:rPr lang="en-US" smtClean="0"/>
              <a:t>13</a:t>
            </a:fld>
            <a:endParaRPr lang="en-US"/>
          </a:p>
        </p:txBody>
      </p:sp>
    </p:spTree>
    <p:extLst>
      <p:ext uri="{BB962C8B-B14F-4D97-AF65-F5344CB8AC3E}">
        <p14:creationId xmlns:p14="http://schemas.microsoft.com/office/powerpoint/2010/main" val="262752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 is known as a biplot, because it displays both the principal component scores and the principal component</a:t>
            </a:r>
          </a:p>
          <a:p>
            <a:r>
              <a:rPr lang="en-US"/>
              <a:t>loadings. </a:t>
            </a:r>
            <a:endParaRPr lang="en-US">
              <a:ea typeface="Calibri"/>
              <a:cs typeface="Calibri"/>
            </a:endParaRPr>
          </a:p>
          <a:p>
            <a:endParaRPr lang="en-US"/>
          </a:p>
          <a:p>
            <a:r>
              <a:rPr lang="en-US">
                <a:ea typeface="Calibri"/>
                <a:cs typeface="Calibri"/>
              </a:rPr>
              <a:t>Bi means two and it is like we squished two plots together</a:t>
            </a:r>
            <a:endParaRPr lang="en-US"/>
          </a:p>
          <a:p>
            <a:endParaRPr lang="en-US"/>
          </a:p>
          <a:p>
            <a:r>
              <a:rPr lang="en-US"/>
              <a:t> It</a:t>
            </a:r>
            <a:r>
              <a:rPr lang="en-US" baseline="0"/>
              <a:t> is common to plot the first two principal components; we could plot others, but the first two usually represent most of the variation. </a:t>
            </a:r>
            <a:endParaRPr lang="en-US">
              <a:ea typeface="Calibri"/>
              <a:cs typeface="Calibri"/>
            </a:endParaRPr>
          </a:p>
          <a:p>
            <a:endParaRPr lang="en-US"/>
          </a:p>
          <a:p>
            <a:r>
              <a:rPr lang="en-US" baseline="0"/>
              <a:t>In the next few slides we will look at this plot in more detail.</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14</a:t>
            </a:fld>
            <a:endParaRPr lang="en-US"/>
          </a:p>
        </p:txBody>
      </p:sp>
    </p:spTree>
    <p:extLst>
      <p:ext uri="{BB962C8B-B14F-4D97-AF65-F5344CB8AC3E}">
        <p14:creationId xmlns:p14="http://schemas.microsoft.com/office/powerpoint/2010/main" val="381296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can split the biplot in two and look at the two parts separately. </a:t>
            </a:r>
          </a:p>
          <a:p>
            <a:endParaRPr lang="en-US">
              <a:ea typeface="Calibri"/>
              <a:cs typeface="Calibri"/>
            </a:endParaRPr>
          </a:p>
          <a:p>
            <a:r>
              <a:rPr lang="en-US">
                <a:ea typeface="Calibri"/>
                <a:cs typeface="Calibri"/>
              </a:rPr>
              <a:t>The top and right axes correspond to the loadings for PC1 and PC2 respectively while the bottom and left axes correspond to the scores for PC1 and PC2 respectively. The next slides go into detail about what the loadings and scores are. </a:t>
            </a:r>
          </a:p>
          <a:p>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DC415E64-3CC0-42DA-AE01-C136AD4ABE02}" type="slidenum">
              <a:rPr lang="en-US" smtClean="0"/>
              <a:t>15</a:t>
            </a:fld>
            <a:endParaRPr lang="en-US"/>
          </a:p>
        </p:txBody>
      </p:sp>
    </p:spTree>
    <p:extLst>
      <p:ext uri="{BB962C8B-B14F-4D97-AF65-F5344CB8AC3E}">
        <p14:creationId xmlns:p14="http://schemas.microsoft.com/office/powerpoint/2010/main" val="3190818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40494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74702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14651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Unsupervised Learning</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959556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Unsupervised Learning</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68824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Unsupervised Learning</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79493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Unsupervised Learning</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7405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lvl1pPr>
              <a:defRPr/>
            </a:lvl1pPr>
          </a:lstStyle>
          <a:p>
            <a:r>
              <a:rPr lang="en-US" dirty="0"/>
              <a:t>Unsupervised Learning</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1853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Unsupervised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4. </a:t>
            </a:r>
          </a:p>
          <a:p>
            <a:pPr algn="ctr"/>
            <a:r>
              <a:rPr lang="en-US" sz="1600">
                <a:solidFill>
                  <a:schemeClr val="tx1">
                    <a:lumMod val="50000"/>
                  </a:schemeClr>
                </a:solidFill>
                <a:latin typeface="Acherus Grotesque" panose="02000505000000020004" pitchFamily="50" charset="0"/>
              </a:rPr>
              <a:t>Hierarchical Clustering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k-Means Clustering</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Principal Components Analysis (PCA)</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Introduction to Unsupervised Learning</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00479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Unsupervised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4. </a:t>
            </a:r>
          </a:p>
          <a:p>
            <a:pPr algn="ctr"/>
            <a:r>
              <a:rPr lang="en-US" sz="1600">
                <a:solidFill>
                  <a:schemeClr val="tx1">
                    <a:lumMod val="50000"/>
                  </a:schemeClr>
                </a:solidFill>
                <a:latin typeface="Acherus Grotesque" panose="02000505000000020004" pitchFamily="50" charset="0"/>
              </a:rPr>
              <a:t>Hierarchical Clustering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k-Means Clustering</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Principal Components Analysis (PCA)</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Introduction to Unsupervised Learning</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416424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Unsupervised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4. </a:t>
            </a:r>
          </a:p>
          <a:p>
            <a:pPr algn="ctr"/>
            <a:r>
              <a:rPr lang="en-US" sz="1600">
                <a:solidFill>
                  <a:schemeClr val="tx1">
                    <a:lumMod val="50000"/>
                  </a:schemeClr>
                </a:solidFill>
                <a:latin typeface="Acherus Grotesque" panose="02000505000000020004" pitchFamily="50" charset="0"/>
              </a:rPr>
              <a:t>Hierarchical Clustering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k-Means Clustering</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Principal Components Analysis (PCA)</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Introduction to Unsupervised Learning</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321072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Unsupervised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4. </a:t>
            </a:r>
          </a:p>
          <a:p>
            <a:pPr algn="ctr"/>
            <a:r>
              <a:rPr lang="en-US" sz="1600">
                <a:solidFill>
                  <a:schemeClr val="tx1">
                    <a:lumMod val="50000"/>
                  </a:schemeClr>
                </a:solidFill>
                <a:latin typeface="Acherus Grotesque" panose="02000505000000020004" pitchFamily="50" charset="0"/>
              </a:rPr>
              <a:t>Hierarchical Clustering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k-Means Clustering</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Principal Components Analysis (PCA)</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Introduction to Unsupervised Learning</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1527753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lvl1pPr>
              <a:defRPr>
                <a:latin typeface="Acherus Grotesque" panose="02000505000000020004" pitchFamily="50" charset="0"/>
              </a:defRPr>
            </a:lvl1pPr>
          </a:lstStyle>
          <a:p>
            <a:r>
              <a:rPr lang="en-US" dirty="0"/>
              <a:t>Unsupervised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latin typeface="Acherus Grotesque" panose="0200050500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lvl1pPr>
              <a:defRPr>
                <a:latin typeface="Acherus Grotesque" panose="02000505000000020004" pitchFamily="50" charset="0"/>
              </a:defRPr>
            </a:lvl1pPr>
          </a:lstStyle>
          <a:p>
            <a:fld id="{8E06CFEE-053A-4A40-A88B-A288F0289482}" type="slidenum">
              <a:rPr lang="en-US" smtClean="0"/>
              <a:pPr/>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10409"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cherus Grotesque" panose="02000505000000020004" pitchFamily="50" charset="0"/>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9205341" y="407022"/>
            <a:ext cx="246888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4. </a:t>
            </a:r>
          </a:p>
          <a:p>
            <a:pPr algn="ctr"/>
            <a:r>
              <a:rPr lang="en-US" sz="1600">
                <a:solidFill>
                  <a:schemeClr val="tx1">
                    <a:lumMod val="50000"/>
                  </a:schemeClr>
                </a:solidFill>
                <a:latin typeface="Acherus Grotesque" panose="02000505000000020004" pitchFamily="50" charset="0"/>
              </a:rPr>
              <a:t>Hierarchical Clustering</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6315837" y="407022"/>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lumMod val="50000"/>
                </a:schemeClr>
              </a:solidFill>
              <a:latin typeface="Acherus Grotesque" panose="02000505000000020004" pitchFamily="50" charset="0"/>
            </a:endParaRPr>
          </a:p>
          <a:p>
            <a:pPr algn="ctr"/>
            <a:endParaRPr lang="en-US" sz="1600" b="1">
              <a:solidFill>
                <a:schemeClr val="tx1">
                  <a:lumMod val="50000"/>
                </a:schemeClr>
              </a:solidFill>
              <a:latin typeface="Acherus Grotesque" panose="02000505000000020004" pitchFamily="50" charset="0"/>
            </a:endParaRPr>
          </a:p>
          <a:p>
            <a:pPr algn="ctr"/>
            <a:r>
              <a:rPr lang="en-US" sz="1600" b="1">
                <a:solidFill>
                  <a:schemeClr val="accent1"/>
                </a:solidFill>
                <a:latin typeface="Acherus Grotesque" panose="02000505000000020004" pitchFamily="50" charset="0"/>
              </a:rPr>
              <a:t>Topic 3. </a:t>
            </a:r>
          </a:p>
          <a:p>
            <a:pPr algn="ctr"/>
            <a:r>
              <a:rPr lang="en-US" sz="1600">
                <a:solidFill>
                  <a:schemeClr val="tx1">
                    <a:lumMod val="50000"/>
                  </a:schemeClr>
                </a:solidFill>
                <a:latin typeface="Acherus Grotesque" panose="02000505000000020004" pitchFamily="50" charset="0"/>
              </a:rPr>
              <a:t>k-Means Clustering</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3424808" y="414341"/>
            <a:ext cx="246888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2. </a:t>
            </a:r>
          </a:p>
          <a:p>
            <a:pPr algn="ctr"/>
            <a:r>
              <a:rPr lang="en-US" sz="1600">
                <a:solidFill>
                  <a:schemeClr val="tx1">
                    <a:lumMod val="50000"/>
                  </a:schemeClr>
                </a:solidFill>
                <a:latin typeface="Acherus Grotesque" panose="02000505000000020004" pitchFamily="50" charset="0"/>
              </a:rPr>
              <a:t>Principal Components Analysis (PCA)</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447569" y="407022"/>
            <a:ext cx="246888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endParaRPr lang="en-US" sz="1600">
              <a:solidFill>
                <a:schemeClr val="tx1"/>
              </a:solidFill>
              <a:latin typeface="Acherus Grotesque" panose="02000505000000020004" pitchFamily="50" charset="0"/>
            </a:endParaRPr>
          </a:p>
          <a:p>
            <a:pPr algn="ctr"/>
            <a:r>
              <a:rPr lang="en-US" sz="1600" b="1">
                <a:solidFill>
                  <a:srgbClr val="851F41"/>
                </a:solidFill>
                <a:latin typeface="Acherus Grotesque" panose="02000505000000020004" pitchFamily="50" charset="0"/>
              </a:rPr>
              <a:t>Topic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rgbClr val="000000"/>
                </a:solidFill>
                <a:latin typeface="Acherus Grotesque" panose="02000505000000020004" pitchFamily="50" charset="0"/>
                <a:ea typeface="Arial"/>
                <a:cs typeface="Arial"/>
                <a:sym typeface="Arial"/>
              </a:rPr>
              <a:t>Introduction to Unsupervised Learning</a:t>
            </a:r>
            <a:endParaRPr lang="en-US" sz="1600">
              <a:latin typeface="Acherus Grotesque" panose="02000505000000020004" pitchFamily="50" charset="0"/>
            </a:endParaRP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701672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9906228"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4125695"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114845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latin typeface="Acherus Grotesque" panose="02000505000000020004" pitchFamily="50" charset="0"/>
              </a:rPr>
              <a:t>1</a:t>
            </a:r>
          </a:p>
        </p:txBody>
      </p:sp>
    </p:spTree>
    <p:extLst>
      <p:ext uri="{BB962C8B-B14F-4D97-AF65-F5344CB8AC3E}">
        <p14:creationId xmlns:p14="http://schemas.microsoft.com/office/powerpoint/2010/main" val="4266763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Unsupervised Learning</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58757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Unsupervised Learning</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0873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Unsupervised Learning</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427029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65" r:id="rId4"/>
    <p:sldLayoutId id="2147483766" r:id="rId5"/>
    <p:sldLayoutId id="2147483767" r:id="rId6"/>
    <p:sldLayoutId id="2147483768"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cute-pictures.blogspot.com/2011/08/75-free-stock-images-3d-human-character.html" TargetMode="Externa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3" Type="http://schemas.openxmlformats.org/officeDocument/2006/relationships/hyperlink" Target="https://pxhere.com/en/photo/870175" TargetMode="External"/><Relationship Id="rId18" Type="http://schemas.openxmlformats.org/officeDocument/2006/relationships/image" Target="../media/image26.jpeg"/><Relationship Id="rId26" Type="http://schemas.openxmlformats.org/officeDocument/2006/relationships/image" Target="../media/image30.jpeg"/><Relationship Id="rId39" Type="http://schemas.openxmlformats.org/officeDocument/2006/relationships/hyperlink" Target="https://pxhere.com/en/photo/640846" TargetMode="External"/><Relationship Id="rId21" Type="http://schemas.openxmlformats.org/officeDocument/2006/relationships/hyperlink" Target="http://commons.wikimedia.org/wiki/File:Bloodhound_2.jpg" TargetMode="External"/><Relationship Id="rId34" Type="http://schemas.openxmlformats.org/officeDocument/2006/relationships/image" Target="../media/image34.jpeg"/><Relationship Id="rId7" Type="http://schemas.openxmlformats.org/officeDocument/2006/relationships/image" Target="../media/image21.jpeg"/><Relationship Id="rId2" Type="http://schemas.openxmlformats.org/officeDocument/2006/relationships/notesSlide" Target="../notesSlides/notesSlide22.xml"/><Relationship Id="rId16" Type="http://schemas.openxmlformats.org/officeDocument/2006/relationships/image" Target="../media/image25.jpeg"/><Relationship Id="rId20" Type="http://schemas.openxmlformats.org/officeDocument/2006/relationships/image" Target="../media/image27.jpeg"/><Relationship Id="rId29" Type="http://schemas.openxmlformats.org/officeDocument/2006/relationships/hyperlink" Target="https://en.wikipedia.org/wiki/West_Highland_White_Terrier" TargetMode="External"/><Relationship Id="rId41" Type="http://schemas.openxmlformats.org/officeDocument/2006/relationships/hyperlink" Target="https://en.wikipedia.org/wiki/Australian_Cattle_Dog" TargetMode="External"/><Relationship Id="rId1" Type="http://schemas.openxmlformats.org/officeDocument/2006/relationships/slideLayout" Target="../slideLayouts/slideLayout10.xml"/><Relationship Id="rId6" Type="http://schemas.openxmlformats.org/officeDocument/2006/relationships/hyperlink" Target="http://www.publicdomainpictures.net/view-image.php?image=9748&amp;picture=small-toy-dog&amp;large=1" TargetMode="External"/><Relationship Id="rId11" Type="http://schemas.openxmlformats.org/officeDocument/2006/relationships/hyperlink" Target="https://www.publicdomainpictures.net/view-image.php?image=42947&amp;picture=golden-retriever-dog" TargetMode="External"/><Relationship Id="rId24" Type="http://schemas.openxmlformats.org/officeDocument/2006/relationships/image" Target="../media/image29.jpeg"/><Relationship Id="rId32" Type="http://schemas.openxmlformats.org/officeDocument/2006/relationships/image" Target="../media/image33.jpeg"/><Relationship Id="rId37" Type="http://schemas.openxmlformats.org/officeDocument/2006/relationships/hyperlink" Target="https://en.wikipedia.org/wiki/Shepherd_dog" TargetMode="External"/><Relationship Id="rId40" Type="http://schemas.openxmlformats.org/officeDocument/2006/relationships/image" Target="../media/image37.jpeg"/><Relationship Id="rId5" Type="http://schemas.openxmlformats.org/officeDocument/2006/relationships/image" Target="../media/image20.jpeg"/><Relationship Id="rId15" Type="http://schemas.openxmlformats.org/officeDocument/2006/relationships/hyperlink" Target="https://pxhere.com/en/photo/1172818" TargetMode="External"/><Relationship Id="rId23" Type="http://schemas.openxmlformats.org/officeDocument/2006/relationships/hyperlink" Target="http://commons.wikimedia.org/wiki/File:Raza_Basset_Hound.JPG" TargetMode="External"/><Relationship Id="rId28" Type="http://schemas.openxmlformats.org/officeDocument/2006/relationships/image" Target="../media/image31.jpeg"/><Relationship Id="rId36" Type="http://schemas.openxmlformats.org/officeDocument/2006/relationships/image" Target="../media/image35.jpeg"/><Relationship Id="rId10" Type="http://schemas.openxmlformats.org/officeDocument/2006/relationships/image" Target="../media/image22.jpeg"/><Relationship Id="rId19" Type="http://schemas.openxmlformats.org/officeDocument/2006/relationships/hyperlink" Target="https://pxhere.com/en/photo/1119146" TargetMode="External"/><Relationship Id="rId31" Type="http://schemas.openxmlformats.org/officeDocument/2006/relationships/hyperlink" Target="http://commons.wikimedia.org/wiki/File:Scottish_terrier_.jpg" TargetMode="External"/><Relationship Id="rId4" Type="http://schemas.openxmlformats.org/officeDocument/2006/relationships/hyperlink" Target="https://pxhere.com/en/photo/1416664" TargetMode="External"/><Relationship Id="rId9" Type="http://schemas.openxmlformats.org/officeDocument/2006/relationships/hyperlink" Target="https://creativecommons.org/licenses/by-sa/3.0/" TargetMode="External"/><Relationship Id="rId14" Type="http://schemas.openxmlformats.org/officeDocument/2006/relationships/image" Target="../media/image24.jpeg"/><Relationship Id="rId22" Type="http://schemas.openxmlformats.org/officeDocument/2006/relationships/image" Target="../media/image28.jpeg"/><Relationship Id="rId27" Type="http://schemas.openxmlformats.org/officeDocument/2006/relationships/hyperlink" Target="https://en.wikipedia.org/wiki/Fox_terrier" TargetMode="External"/><Relationship Id="rId30" Type="http://schemas.openxmlformats.org/officeDocument/2006/relationships/image" Target="../media/image32.jpeg"/><Relationship Id="rId35" Type="http://schemas.openxmlformats.org/officeDocument/2006/relationships/hyperlink" Target="https://pxhere.com/it/photo/1104745" TargetMode="External"/><Relationship Id="rId8" Type="http://schemas.openxmlformats.org/officeDocument/2006/relationships/hyperlink" Target="https://en.wikipedia.org/wiki/Toy_dog" TargetMode="External"/><Relationship Id="rId3" Type="http://schemas.openxmlformats.org/officeDocument/2006/relationships/image" Target="../media/image19.jpeg"/><Relationship Id="rId12" Type="http://schemas.openxmlformats.org/officeDocument/2006/relationships/image" Target="../media/image23.jpeg"/><Relationship Id="rId17" Type="http://schemas.openxmlformats.org/officeDocument/2006/relationships/hyperlink" Target="https://www.flickr.com/photos/sr9691/5090943759/" TargetMode="External"/><Relationship Id="rId25" Type="http://schemas.openxmlformats.org/officeDocument/2006/relationships/hyperlink" Target="http://en.wikipedia.org/wiki/File:Cute_beagle_puppy_lilly.jpg" TargetMode="External"/><Relationship Id="rId33" Type="http://schemas.openxmlformats.org/officeDocument/2006/relationships/hyperlink" Target="https://www.goodfreephotos.com/animals/mammals/yorkshire-terrier.jpg.php" TargetMode="External"/><Relationship Id="rId38"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web.stanford.edu/~hastie/ElemStatLear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5198-2667-4F09-BC7B-8FC0E18DD5CD}"/>
              </a:ext>
            </a:extLst>
          </p:cNvPr>
          <p:cNvSpPr>
            <a:spLocks noGrp="1"/>
          </p:cNvSpPr>
          <p:nvPr>
            <p:ph type="ctrTitle"/>
          </p:nvPr>
        </p:nvSpPr>
        <p:spPr/>
        <p:txBody>
          <a:bodyPr/>
          <a:lstStyle/>
          <a:p>
            <a:r>
              <a:rPr lang="en-US" dirty="0"/>
              <a:t>Unsupervised Learning</a:t>
            </a:r>
          </a:p>
        </p:txBody>
      </p:sp>
      <p:sp>
        <p:nvSpPr>
          <p:cNvPr id="3" name="Subtitle 2">
            <a:extLst>
              <a:ext uri="{FF2B5EF4-FFF2-40B4-BE49-F238E27FC236}">
                <a16:creationId xmlns:a16="http://schemas.microsoft.com/office/drawing/2014/main" id="{1FE3B1CE-1BFD-4EA2-92DE-CC2FBA0C9313}"/>
              </a:ext>
            </a:extLst>
          </p:cNvPr>
          <p:cNvSpPr>
            <a:spLocks noGrp="1"/>
          </p:cNvSpPr>
          <p:nvPr>
            <p:ph type="subTitle" idx="1"/>
          </p:nvPr>
        </p:nvSpPr>
        <p:spPr/>
        <p:txBody>
          <a:bodyPr/>
          <a:lstStyle/>
          <a:p>
            <a:r>
              <a:rPr lang="en-US" dirty="0"/>
              <a:t>© 2025 Virginia Polytechnic Institute and State University. All rights reserved.</a:t>
            </a:r>
          </a:p>
        </p:txBody>
      </p:sp>
    </p:spTree>
    <p:extLst>
      <p:ext uri="{BB962C8B-B14F-4D97-AF65-F5344CB8AC3E}">
        <p14:creationId xmlns:p14="http://schemas.microsoft.com/office/powerpoint/2010/main" val="164089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7B97-4E7F-40CF-9E74-08C1FF9B9597}"/>
              </a:ext>
            </a:extLst>
          </p:cNvPr>
          <p:cNvSpPr>
            <a:spLocks noGrp="1"/>
          </p:cNvSpPr>
          <p:nvPr>
            <p:ph type="title"/>
          </p:nvPr>
        </p:nvSpPr>
        <p:spPr/>
        <p:txBody>
          <a:bodyPr/>
          <a:lstStyle/>
          <a:p>
            <a:r>
              <a:rPr lang="en-US" dirty="0">
                <a:latin typeface="Acherus Grotesque"/>
                <a:cs typeface="Arial"/>
              </a:rPr>
              <a:t>Start with larger set     		</a:t>
            </a:r>
            <a:r>
              <a:rPr kumimoji="0" lang="en-US" sz="3200" b="1" i="0" u="none" strike="noStrike" kern="1200" normalizeH="0" baseline="0" noProof="0" dirty="0">
                <a:solidFill>
                  <a:schemeClr val="tx1">
                    <a:lumMod val="75000"/>
                    <a:lumOff val="25000"/>
                  </a:schemeClr>
                </a:solidFill>
                <a:uLnTx/>
                <a:uFillTx/>
                <a:latin typeface="Arial" panose="020B0604020202020204"/>
                <a:ea typeface="+mn-ea"/>
                <a:cs typeface="Arial"/>
                <a:sym typeface="Arial"/>
              </a:rPr>
              <a:t>Reduce to smaller</a:t>
            </a:r>
            <a:r>
              <a:rPr kumimoji="0" lang="en-US" sz="3200" b="1" i="0" u="none" strike="noStrike" kern="1200" normalizeH="0" noProof="0" dirty="0">
                <a:solidFill>
                  <a:schemeClr val="tx1">
                    <a:lumMod val="75000"/>
                    <a:lumOff val="25000"/>
                  </a:schemeClr>
                </a:solidFill>
                <a:uLnTx/>
                <a:uFillTx/>
                <a:latin typeface="Arial" panose="020B0604020202020204"/>
                <a:ea typeface="+mn-ea"/>
                <a:cs typeface="Arial"/>
                <a:sym typeface="Arial"/>
              </a:rPr>
              <a:t> set</a:t>
            </a:r>
            <a:r>
              <a:rPr lang="en-US" dirty="0">
                <a:latin typeface="Acherus Grotesque"/>
                <a:cs typeface="Arial"/>
              </a:rPr>
              <a:t>	</a:t>
            </a:r>
          </a:p>
        </p:txBody>
      </p:sp>
      <p:sp>
        <p:nvSpPr>
          <p:cNvPr id="4" name="Slide Number Placeholder 3">
            <a:extLst>
              <a:ext uri="{FF2B5EF4-FFF2-40B4-BE49-F238E27FC236}">
                <a16:creationId xmlns:a16="http://schemas.microsoft.com/office/drawing/2014/main" id="{9843AF59-EB80-4681-B8AD-5F268A65DFD1}"/>
              </a:ext>
            </a:extLst>
          </p:cNvPr>
          <p:cNvSpPr>
            <a:spLocks noGrp="1"/>
          </p:cNvSpPr>
          <p:nvPr>
            <p:ph type="sldNum" sz="quarter" idx="12"/>
          </p:nvPr>
        </p:nvSpPr>
        <p:spPr/>
        <p:txBody>
          <a:bodyPr/>
          <a:lstStyle/>
          <a:p>
            <a:fld id="{8E06CFEE-053A-4A40-A88B-A288F0289482}" type="slidenum">
              <a:rPr lang="en-US" smtClean="0"/>
              <a:t>10</a:t>
            </a:fld>
            <a:endParaRPr lang="en-US"/>
          </a:p>
        </p:txBody>
      </p:sp>
      <p:cxnSp>
        <p:nvCxnSpPr>
          <p:cNvPr id="7" name="Straight Arrow Connector 6">
            <a:extLst>
              <a:ext uri="{FF2B5EF4-FFF2-40B4-BE49-F238E27FC236}">
                <a16:creationId xmlns:a16="http://schemas.microsoft.com/office/drawing/2014/main" id="{DF1E8223-B014-4958-B075-95B4908B42DD}"/>
              </a:ext>
            </a:extLst>
          </p:cNvPr>
          <p:cNvCxnSpPr/>
          <p:nvPr/>
        </p:nvCxnSpPr>
        <p:spPr>
          <a:xfrm>
            <a:off x="5067982" y="1033543"/>
            <a:ext cx="1280160" cy="0"/>
          </a:xfrm>
          <a:prstGeom prst="straightConnector1">
            <a:avLst/>
          </a:prstGeom>
          <a:ln w="57150">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12B7A0-E98C-454D-957D-2D152EB2B0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41189" t="6127" r="22730"/>
          <a:stretch/>
        </p:blipFill>
        <p:spPr>
          <a:xfrm rot="5400000">
            <a:off x="7719883" y="2138941"/>
            <a:ext cx="2609845" cy="4972413"/>
          </a:xfrm>
          <a:prstGeom prst="rect">
            <a:avLst/>
          </a:prstGeom>
        </p:spPr>
      </p:pic>
      <p:sp>
        <p:nvSpPr>
          <p:cNvPr id="11" name="Rectangle 10">
            <a:extLst>
              <a:ext uri="{FF2B5EF4-FFF2-40B4-BE49-F238E27FC236}">
                <a16:creationId xmlns:a16="http://schemas.microsoft.com/office/drawing/2014/main" id="{73744BA7-210E-4BFE-B703-A34F012A6751}"/>
              </a:ext>
            </a:extLst>
          </p:cNvPr>
          <p:cNvSpPr/>
          <p:nvPr/>
        </p:nvSpPr>
        <p:spPr>
          <a:xfrm rot="5400000">
            <a:off x="7596285" y="2120198"/>
            <a:ext cx="2823122" cy="499115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sym typeface="Arial"/>
            </a:endParaRPr>
          </a:p>
        </p:txBody>
      </p:sp>
      <p:sp>
        <p:nvSpPr>
          <p:cNvPr id="12" name="Rectangle 11">
            <a:extLst>
              <a:ext uri="{FF2B5EF4-FFF2-40B4-BE49-F238E27FC236}">
                <a16:creationId xmlns:a16="http://schemas.microsoft.com/office/drawing/2014/main" id="{6995EE37-270B-4EBA-A6DC-B998F661B6B5}"/>
              </a:ext>
            </a:extLst>
          </p:cNvPr>
          <p:cNvSpPr/>
          <p:nvPr/>
        </p:nvSpPr>
        <p:spPr>
          <a:xfrm>
            <a:off x="3918487" y="2764918"/>
            <a:ext cx="2318297" cy="1754326"/>
          </a:xfrm>
          <a:prstGeom prst="rect">
            <a:avLst/>
          </a:prstGeom>
        </p:spPr>
        <p:txBody>
          <a:bodyPr wrap="square" lIns="91440" tIns="45720" rIns="91440" bIns="45720" anchor="t">
            <a:spAutoFit/>
          </a:bodyPr>
          <a:lstStyle/>
          <a:p>
            <a:pPr algn="ctr"/>
            <a:r>
              <a:rPr lang="en-US" dirty="0">
                <a:latin typeface="Acherus Grotesque"/>
                <a:cs typeface="Arial"/>
              </a:rPr>
              <a:t>PCA reduces the dimensionality of the data set, allowing most of the variability to be explained using fewer variables. </a:t>
            </a:r>
          </a:p>
        </p:txBody>
      </p:sp>
      <p:sp>
        <p:nvSpPr>
          <p:cNvPr id="13" name="Rectangle 12">
            <a:extLst>
              <a:ext uri="{FF2B5EF4-FFF2-40B4-BE49-F238E27FC236}">
                <a16:creationId xmlns:a16="http://schemas.microsoft.com/office/drawing/2014/main" id="{F2904480-4C24-4360-8862-E070C25EFE75}"/>
              </a:ext>
            </a:extLst>
          </p:cNvPr>
          <p:cNvSpPr/>
          <p:nvPr/>
        </p:nvSpPr>
        <p:spPr>
          <a:xfrm>
            <a:off x="6143817" y="1441479"/>
            <a:ext cx="3852061" cy="1631216"/>
          </a:xfrm>
          <a:prstGeom prst="rect">
            <a:avLst/>
          </a:prstGeom>
        </p:spPr>
        <p:txBody>
          <a:bodyPr wrap="square" numCol="1">
            <a:spAutoFit/>
          </a:bodyPr>
          <a:lstStyle/>
          <a:p>
            <a:pPr marL="800100" marR="0" lvl="1" indent="-342900" algn="l" defTabSz="914400" rtl="0" eaLnBrk="1" fontAlgn="auto" latinLnBrk="0" hangingPunct="1">
              <a:lnSpc>
                <a:spcPct val="100000"/>
              </a:lnSpc>
              <a:spcBef>
                <a:spcPts val="0"/>
              </a:spcBef>
              <a:spcAft>
                <a:spcPts val="0"/>
              </a:spcAft>
              <a:buClr>
                <a:srgbClr val="E87722"/>
              </a:buClr>
              <a:buSzPts val="2369"/>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PrincipalComponent1</a:t>
            </a:r>
          </a:p>
          <a:p>
            <a:pPr marL="800100" lvl="1" indent="-342900">
              <a:buClr>
                <a:srgbClr val="E87722"/>
              </a:buClr>
              <a:buSzPts val="2369"/>
              <a:buFont typeface="Arial" panose="020B0604020202020204" pitchFamily="34" charset="0"/>
              <a:buChar char="•"/>
              <a:defRPr/>
            </a:pPr>
            <a:r>
              <a:rPr lang="en-US" sz="2000" dirty="0">
                <a:solidFill>
                  <a:srgbClr val="000000"/>
                </a:solidFill>
                <a:latin typeface="Acherus Grotesque" panose="02000505000000020004" pitchFamily="50" charset="0"/>
                <a:ea typeface="Calibri"/>
                <a:cs typeface="Calibri"/>
                <a:sym typeface="Calibri"/>
              </a:rPr>
              <a:t>PrincipalComponent2</a:t>
            </a:r>
          </a:p>
          <a:p>
            <a:pPr marL="800100" lvl="1" indent="-342900">
              <a:buClr>
                <a:srgbClr val="E87722"/>
              </a:buClr>
              <a:buSzPts val="2369"/>
              <a:buFont typeface="Arial" panose="020B0604020202020204" pitchFamily="34" charset="0"/>
              <a:buChar char="•"/>
              <a:defRPr/>
            </a:pPr>
            <a:r>
              <a:rPr lang="en-US" sz="2000" dirty="0">
                <a:solidFill>
                  <a:srgbClr val="000000"/>
                </a:solidFill>
                <a:latin typeface="Acherus Grotesque" panose="02000505000000020004" pitchFamily="50" charset="0"/>
                <a:ea typeface="Calibri"/>
                <a:cs typeface="Calibri"/>
                <a:sym typeface="Calibri"/>
              </a:rPr>
              <a:t>PrincipalComponent3</a:t>
            </a:r>
          </a:p>
          <a:p>
            <a:pPr marL="800100" lvl="1" indent="-342900">
              <a:buClr>
                <a:srgbClr val="E87722"/>
              </a:buClr>
              <a:buSzPts val="2369"/>
              <a:buFont typeface="Arial" panose="020B0604020202020204" pitchFamily="34" charset="0"/>
              <a:buChar char="•"/>
              <a:defRPr/>
            </a:pPr>
            <a:r>
              <a:rPr lang="en-US" sz="2000" dirty="0">
                <a:solidFill>
                  <a:srgbClr val="000000"/>
                </a:solidFill>
                <a:latin typeface="Acherus Grotesque" panose="02000505000000020004" pitchFamily="50" charset="0"/>
                <a:ea typeface="Calibri"/>
                <a:cs typeface="Calibri"/>
                <a:sym typeface="Calibri"/>
              </a:rPr>
              <a:t>PrincipalComponent4</a:t>
            </a:r>
          </a:p>
          <a:p>
            <a:pPr marL="800100" lvl="1" indent="-342900">
              <a:buClr>
                <a:srgbClr val="E87722"/>
              </a:buClr>
              <a:buSzPts val="2369"/>
              <a:buFont typeface="Arial" panose="020B0604020202020204" pitchFamily="34" charset="0"/>
              <a:buChar char="•"/>
              <a:defRPr/>
            </a:pPr>
            <a:r>
              <a:rPr lang="en-US" sz="2000" dirty="0">
                <a:solidFill>
                  <a:srgbClr val="000000"/>
                </a:solidFill>
                <a:latin typeface="Acherus Grotesque" panose="02000505000000020004" pitchFamily="50" charset="0"/>
                <a:ea typeface="Calibri"/>
                <a:cs typeface="Calibri"/>
                <a:sym typeface="Calibri"/>
              </a:rPr>
              <a:t>PrincipalComponent5</a:t>
            </a:r>
          </a:p>
        </p:txBody>
      </p:sp>
      <p:sp>
        <p:nvSpPr>
          <p:cNvPr id="3" name="Footer Placeholder 2">
            <a:extLst>
              <a:ext uri="{FF2B5EF4-FFF2-40B4-BE49-F238E27FC236}">
                <a16:creationId xmlns:a16="http://schemas.microsoft.com/office/drawing/2014/main" id="{D92F9683-8726-4D5E-84DE-8D702E12FB22}"/>
              </a:ext>
            </a:extLst>
          </p:cNvPr>
          <p:cNvSpPr>
            <a:spLocks noGrp="1"/>
          </p:cNvSpPr>
          <p:nvPr>
            <p:ph type="ftr" sz="quarter" idx="11"/>
          </p:nvPr>
        </p:nvSpPr>
        <p:spPr/>
        <p:txBody>
          <a:bodyPr/>
          <a:lstStyle/>
          <a:p>
            <a:r>
              <a:rPr lang="en-US" dirty="0"/>
              <a:t>Unsupervised Learning</a:t>
            </a:r>
          </a:p>
        </p:txBody>
      </p:sp>
      <p:sp>
        <p:nvSpPr>
          <p:cNvPr id="14" name="Rectangle 13">
            <a:extLst>
              <a:ext uri="{FF2B5EF4-FFF2-40B4-BE49-F238E27FC236}">
                <a16:creationId xmlns:a16="http://schemas.microsoft.com/office/drawing/2014/main" id="{2DD71073-318E-442D-B814-56F120DCF692}"/>
              </a:ext>
            </a:extLst>
          </p:cNvPr>
          <p:cNvSpPr/>
          <p:nvPr/>
        </p:nvSpPr>
        <p:spPr>
          <a:xfrm>
            <a:off x="1167683" y="1614493"/>
            <a:ext cx="2538373" cy="4801314"/>
          </a:xfrm>
          <a:prstGeom prst="rect">
            <a:avLst/>
          </a:prstGeom>
        </p:spPr>
        <p:txBody>
          <a:bodyPr wrap="square" numCol="1">
            <a:spAutoFit/>
          </a:bodyPr>
          <a:lstStyle/>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Private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Top25perc</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Books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perc.alumni</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Apps</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F.Undergrad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Personal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Expend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P.Undergrad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PhD</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Grad.Rate</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Enroll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Outstate</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Terminal</a:t>
            </a:r>
          </a:p>
          <a:p>
            <a:pPr marL="457200" indent="-457200">
              <a:buClr>
                <a:schemeClr val="accent2"/>
              </a:buClr>
              <a:buSzPct val="100000"/>
              <a:buFont typeface="+mj-lt"/>
              <a:buAutoNum type="arabicPeriod"/>
            </a:pPr>
            <a:r>
              <a:rPr lang="en-US" dirty="0">
                <a:solidFill>
                  <a:schemeClr val="tx1">
                    <a:lumMod val="75000"/>
                    <a:lumOff val="25000"/>
                  </a:schemeClr>
                </a:solidFill>
                <a:latin typeface="Acherus Grotesque" panose="02000505000000020004" pitchFamily="50" charset="0"/>
                <a:ea typeface="Calibri"/>
                <a:cs typeface="Calibri"/>
                <a:sym typeface="Calibri"/>
              </a:rPr>
              <a:t>Top10perc</a:t>
            </a: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Room.Board</a:t>
            </a:r>
            <a:endParaRPr lang="en-US" dirty="0">
              <a:solidFill>
                <a:schemeClr val="tx1">
                  <a:lumMod val="75000"/>
                  <a:lumOff val="25000"/>
                </a:schemeClr>
              </a:solidFill>
              <a:latin typeface="Acherus Grotesque" panose="02000505000000020004" pitchFamily="50" charset="0"/>
              <a:ea typeface="Calibri"/>
              <a:cs typeface="Calibri"/>
              <a:sym typeface="Calibri"/>
            </a:endParaRPr>
          </a:p>
          <a:p>
            <a:pPr marL="457200" indent="-457200">
              <a:buClr>
                <a:schemeClr val="accent2"/>
              </a:buClr>
              <a:buSzPct val="100000"/>
              <a:buFont typeface="+mj-lt"/>
              <a:buAutoNum type="arabicPeriod"/>
            </a:pPr>
            <a:r>
              <a:rPr lang="en-US" dirty="0" err="1">
                <a:solidFill>
                  <a:schemeClr val="tx1">
                    <a:lumMod val="75000"/>
                    <a:lumOff val="25000"/>
                  </a:schemeClr>
                </a:solidFill>
                <a:latin typeface="Acherus Grotesque" panose="02000505000000020004" pitchFamily="50" charset="0"/>
                <a:ea typeface="Calibri"/>
                <a:cs typeface="Calibri"/>
                <a:sym typeface="Calibri"/>
              </a:rPr>
              <a:t>S.F.Ratio</a:t>
            </a:r>
            <a:endParaRPr lang="en-US" dirty="0">
              <a:solidFill>
                <a:schemeClr val="tx1">
                  <a:lumMod val="75000"/>
                  <a:lumOff val="25000"/>
                </a:schemeClr>
              </a:solidFill>
              <a:latin typeface="Acherus Grotesque" panose="02000505000000020004" pitchFamily="50" charset="0"/>
              <a:ea typeface="Calibri"/>
              <a:cs typeface="Calibri"/>
              <a:sym typeface="Calibri"/>
            </a:endParaRPr>
          </a:p>
        </p:txBody>
      </p:sp>
      <p:sp>
        <p:nvSpPr>
          <p:cNvPr id="15" name="Rectangle: Rounded Corners 14">
            <a:extLst>
              <a:ext uri="{FF2B5EF4-FFF2-40B4-BE49-F238E27FC236}">
                <a16:creationId xmlns:a16="http://schemas.microsoft.com/office/drawing/2014/main" id="{01B134B0-D20A-41AA-9D89-19C69BE320A9}"/>
              </a:ext>
            </a:extLst>
          </p:cNvPr>
          <p:cNvSpPr/>
          <p:nvPr/>
        </p:nvSpPr>
        <p:spPr>
          <a:xfrm>
            <a:off x="4062142" y="1590525"/>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Dimension Reduction</a:t>
            </a:r>
          </a:p>
        </p:txBody>
      </p:sp>
    </p:spTree>
    <p:extLst>
      <p:ext uri="{BB962C8B-B14F-4D97-AF65-F5344CB8AC3E}">
        <p14:creationId xmlns:p14="http://schemas.microsoft.com/office/powerpoint/2010/main" val="112391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AFE8-5BFC-4052-9ACB-BA3F9F01C9A0}"/>
              </a:ext>
            </a:extLst>
          </p:cNvPr>
          <p:cNvSpPr>
            <a:spLocks noGrp="1"/>
          </p:cNvSpPr>
          <p:nvPr>
            <p:ph type="title"/>
          </p:nvPr>
        </p:nvSpPr>
        <p:spPr/>
        <p:txBody>
          <a:bodyPr/>
          <a:lstStyle/>
          <a:p>
            <a:r>
              <a:rPr lang="en-US"/>
              <a:t>PCA basics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971892-7A97-4CC2-96DB-52D38B79CC74}"/>
                  </a:ext>
                </a:extLst>
              </p:cNvPr>
              <p:cNvSpPr>
                <a:spLocks noGrp="1"/>
              </p:cNvSpPr>
              <p:nvPr>
                <p:ph idx="1"/>
              </p:nvPr>
            </p:nvSpPr>
            <p:spPr/>
            <p:txBody>
              <a:bodyPr>
                <a:normAutofit/>
              </a:bodyPr>
              <a:lstStyle/>
              <a:p>
                <a:r>
                  <a:rPr lang="en-US" dirty="0"/>
                  <a:t>Start with p variables </a:t>
                </a:r>
                <a:r>
                  <a:rPr lang="en-US" i="1" dirty="0">
                    <a:latin typeface="Cambria Math" panose="02040503050406030204" pitchFamily="18" charset="0"/>
                    <a:ea typeface="Cambria Math" panose="02040503050406030204" pitchFamily="18" charset="0"/>
                  </a:rPr>
                  <a:t>X</a:t>
                </a:r>
                <a:r>
                  <a:rPr lang="en-US" i="1" baseline="-25000" dirty="0">
                    <a:latin typeface="Cambria Math" panose="02040503050406030204" pitchFamily="18" charset="0"/>
                    <a:ea typeface="Cambria Math" panose="02040503050406030204" pitchFamily="18" charset="0"/>
                  </a:rPr>
                  <a:t>1</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p</a:t>
                </a:r>
                <a:r>
                  <a:rPr lang="en-US" i="1" dirty="0">
                    <a:latin typeface="Cambria Math" panose="02040503050406030204" pitchFamily="18" charset="0"/>
                    <a:ea typeface="Cambria Math" panose="02040503050406030204" pitchFamily="18" charset="0"/>
                  </a:rPr>
                  <a:t> </a:t>
                </a:r>
              </a:p>
              <a:p>
                <a:r>
                  <a:rPr lang="en-US" dirty="0"/>
                  <a:t>Find new variables </a:t>
                </a:r>
                <a:r>
                  <a:rPr lang="en-US" i="1" dirty="0">
                    <a:latin typeface="Cambria Math" panose="02040503050406030204" pitchFamily="18" charset="0"/>
                    <a:ea typeface="Cambria Math" panose="02040503050406030204" pitchFamily="18" charset="0"/>
                  </a:rPr>
                  <a:t>Z</a:t>
                </a:r>
                <a:r>
                  <a:rPr lang="en-US" i="1" baseline="-25000" dirty="0">
                    <a:latin typeface="Cambria Math" panose="02040503050406030204" pitchFamily="18" charset="0"/>
                    <a:ea typeface="Cambria Math" panose="02040503050406030204" pitchFamily="18" charset="0"/>
                  </a:rPr>
                  <a:t>1</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Z</a:t>
                </a:r>
                <a:r>
                  <a:rPr lang="en-US" i="1" baseline="-25000" dirty="0" err="1">
                    <a:latin typeface="Cambria Math" panose="02040503050406030204" pitchFamily="18" charset="0"/>
                    <a:ea typeface="Cambria Math" panose="02040503050406030204" pitchFamily="18" charset="0"/>
                  </a:rPr>
                  <a:t>p</a:t>
                </a:r>
                <a:r>
                  <a:rPr lang="en-US" i="1" baseline="-25000" dirty="0">
                    <a:latin typeface="Cambria Math" panose="02040503050406030204" pitchFamily="18" charset="0"/>
                    <a:ea typeface="Cambria Math" panose="02040503050406030204" pitchFamily="18" charset="0"/>
                  </a:rPr>
                  <a:t> </a:t>
                </a:r>
                <a:r>
                  <a:rPr lang="en-US" dirty="0"/>
                  <a:t>, that are linear combinations of the original variables: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𝑝</m:t>
                          </m:r>
                        </m:sub>
                      </m:sSub>
                    </m:oMath>
                  </m:oMathPara>
                </a14:m>
                <a:endParaRPr lang="en-US" dirty="0"/>
              </a:p>
              <a:p>
                <a:endParaRPr lang="en-US" dirty="0"/>
              </a:p>
              <a:p>
                <a:endParaRPr lang="en-US" dirty="0"/>
              </a:p>
              <a:p>
                <a:r>
                  <a:rPr lang="en-US" dirty="0"/>
                  <a:t>The new variables are uncorrelated </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𝑘</m:t>
                              </m:r>
                            </m:sub>
                          </m:sSub>
                        </m:e>
                      </m:d>
                      <m:r>
                        <a:rPr lang="en-US" b="0" i="1" smtClean="0">
                          <a:latin typeface="Cambria Math" panose="02040503050406030204" pitchFamily="18" charset="0"/>
                        </a:rPr>
                        <m:t>=0</m:t>
                      </m:r>
                    </m:oMath>
                  </m:oMathPara>
                </a14:m>
                <a:endParaRPr lang="en-US" dirty="0"/>
              </a:p>
              <a:p>
                <a:r>
                  <a:rPr lang="en-US" dirty="0"/>
                  <a:t>The first component </a:t>
                </a:r>
                <a:r>
                  <a:rPr lang="en-US" i="1" dirty="0">
                    <a:latin typeface="Cambria Math" panose="02040503050406030204" pitchFamily="18" charset="0"/>
                    <a:ea typeface="Cambria Math" panose="02040503050406030204" pitchFamily="18" charset="0"/>
                  </a:rPr>
                  <a:t>Z</a:t>
                </a:r>
                <a:r>
                  <a:rPr lang="en-US" i="1" baseline="-25000" dirty="0">
                    <a:latin typeface="Cambria Math" panose="02040503050406030204" pitchFamily="18" charset="0"/>
                    <a:ea typeface="Cambria Math" panose="02040503050406030204" pitchFamily="18" charset="0"/>
                  </a:rPr>
                  <a:t>1 </a:t>
                </a:r>
                <a:r>
                  <a:rPr lang="en-US" dirty="0"/>
                  <a:t> will account for the most variation with each subsequent </a:t>
                </a:r>
                <a:r>
                  <a:rPr lang="en-US" i="1" dirty="0">
                    <a:latin typeface="Cambria Math" panose="02040503050406030204" pitchFamily="18" charset="0"/>
                    <a:ea typeface="Cambria Math" panose="02040503050406030204" pitchFamily="18" charset="0"/>
                  </a:rPr>
                  <a:t>Z</a:t>
                </a:r>
                <a:r>
                  <a:rPr lang="en-US" i="1" baseline="-25000" dirty="0">
                    <a:latin typeface="Cambria Math" panose="02040503050406030204" pitchFamily="18" charset="0"/>
                    <a:ea typeface="Cambria Math" panose="02040503050406030204" pitchFamily="18" charset="0"/>
                  </a:rPr>
                  <a:t> </a:t>
                </a:r>
                <a:r>
                  <a:rPr lang="en-US" dirty="0"/>
                  <a:t> accounting for less variation </a:t>
                </a:r>
              </a:p>
              <a:p>
                <a:endParaRPr lang="en-US" dirty="0"/>
              </a:p>
            </p:txBody>
          </p:sp>
        </mc:Choice>
        <mc:Fallback>
          <p:sp>
            <p:nvSpPr>
              <p:cNvPr id="3" name="Content Placeholder 2">
                <a:extLst>
                  <a:ext uri="{FF2B5EF4-FFF2-40B4-BE49-F238E27FC236}">
                    <a16:creationId xmlns:a16="http://schemas.microsoft.com/office/drawing/2014/main" id="{84971892-7A97-4CC2-96DB-52D38B79CC74}"/>
                  </a:ext>
                </a:extLst>
              </p:cNvPr>
              <p:cNvSpPr>
                <a:spLocks noGrp="1" noRot="1" noChangeAspect="1" noMove="1" noResize="1" noEditPoints="1" noAdjustHandles="1" noChangeArrowheads="1" noChangeShapeType="1" noTextEdit="1"/>
              </p:cNvSpPr>
              <p:nvPr>
                <p:ph idx="1"/>
              </p:nvPr>
            </p:nvSpPr>
            <p:spPr>
              <a:blipFill>
                <a:blip r:embed="rId2"/>
                <a:stretch>
                  <a:fillRect l="-812" t="-2241" r="-15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3A0721-753E-4509-A83E-9CB45919C023}"/>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B361B62E-5FDF-4CF8-96FA-CE54F22BF8E4}"/>
              </a:ext>
            </a:extLst>
          </p:cNvPr>
          <p:cNvSpPr>
            <a:spLocks noGrp="1"/>
          </p:cNvSpPr>
          <p:nvPr>
            <p:ph type="sldNum" sz="quarter" idx="12"/>
          </p:nvPr>
        </p:nvSpPr>
        <p:spPr/>
        <p:txBody>
          <a:bodyPr/>
          <a:lstStyle/>
          <a:p>
            <a:fld id="{8E06CFEE-053A-4A40-A88B-A288F0289482}" type="slidenum">
              <a:rPr lang="en-US" smtClean="0"/>
              <a:t>11</a:t>
            </a:fld>
            <a:endParaRPr lang="en-US"/>
          </a:p>
        </p:txBody>
      </p:sp>
      <p:sp>
        <p:nvSpPr>
          <p:cNvPr id="7" name="TextBox 6">
            <a:extLst>
              <a:ext uri="{FF2B5EF4-FFF2-40B4-BE49-F238E27FC236}">
                <a16:creationId xmlns:a16="http://schemas.microsoft.com/office/drawing/2014/main" id="{B93EB059-7698-416A-83E5-DE1F1D06F1A1}"/>
              </a:ext>
            </a:extLst>
          </p:cNvPr>
          <p:cNvSpPr txBox="1"/>
          <p:nvPr/>
        </p:nvSpPr>
        <p:spPr>
          <a:xfrm>
            <a:off x="705061" y="3207754"/>
            <a:ext cx="2689850" cy="646331"/>
          </a:xfrm>
          <a:prstGeom prst="rect">
            <a:avLst/>
          </a:prstGeom>
          <a:noFill/>
          <a:ln w="38100">
            <a:solidFill>
              <a:schemeClr val="accent1"/>
            </a:solidFill>
            <a:prstDash val="solid"/>
          </a:ln>
        </p:spPr>
        <p:txBody>
          <a:bodyPr wrap="square" rtlCol="0">
            <a:spAutoFit/>
          </a:bodyPr>
          <a:lstStyle/>
          <a:p>
            <a:pPr algn="ctr"/>
            <a:r>
              <a:rPr lang="en-US" dirty="0">
                <a:latin typeface="Acherus Grotesque" panose="02000505000000020004" pitchFamily="50" charset="0"/>
              </a:rPr>
              <a:t>one for each principal component</a:t>
            </a:r>
          </a:p>
        </p:txBody>
      </p:sp>
      <p:cxnSp>
        <p:nvCxnSpPr>
          <p:cNvPr id="8" name="Straight Arrow Connector 7">
            <a:extLst>
              <a:ext uri="{FF2B5EF4-FFF2-40B4-BE49-F238E27FC236}">
                <a16:creationId xmlns:a16="http://schemas.microsoft.com/office/drawing/2014/main" id="{7315E357-11BE-409C-B697-BBD23EAC6338}"/>
              </a:ext>
            </a:extLst>
          </p:cNvPr>
          <p:cNvCxnSpPr>
            <a:cxnSpLocks/>
            <a:stCxn id="7" idx="3"/>
          </p:cNvCxnSpPr>
          <p:nvPr/>
        </p:nvCxnSpPr>
        <p:spPr>
          <a:xfrm flipV="1">
            <a:off x="3394911" y="3259305"/>
            <a:ext cx="493572" cy="271615"/>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093ECB-8903-4C5A-A7F5-D1FF1A7685F7}"/>
              </a:ext>
            </a:extLst>
          </p:cNvPr>
          <p:cNvCxnSpPr>
            <a:cxnSpLocks/>
            <a:stCxn id="12" idx="1"/>
          </p:cNvCxnSpPr>
          <p:nvPr/>
        </p:nvCxnSpPr>
        <p:spPr>
          <a:xfrm flipH="1" flipV="1">
            <a:off x="4953000" y="3384476"/>
            <a:ext cx="4455795" cy="832552"/>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A74D908-7FE3-41A9-806A-74EE8A68B960}"/>
              </a:ext>
            </a:extLst>
          </p:cNvPr>
          <p:cNvSpPr txBox="1"/>
          <p:nvPr/>
        </p:nvSpPr>
        <p:spPr>
          <a:xfrm>
            <a:off x="9408795" y="3755363"/>
            <a:ext cx="2352464" cy="923330"/>
          </a:xfrm>
          <a:prstGeom prst="rect">
            <a:avLst/>
          </a:prstGeom>
          <a:noFill/>
          <a:ln w="28575">
            <a:solidFill>
              <a:schemeClr val="accent2"/>
            </a:solidFill>
            <a:prstDash val="solid"/>
          </a:ln>
        </p:spPr>
        <p:txBody>
          <a:bodyPr wrap="square" rtlCol="0">
            <a:spAutoFit/>
          </a:bodyPr>
          <a:lstStyle/>
          <a:p>
            <a:pPr algn="ctr"/>
            <a:r>
              <a:rPr lang="en-US">
                <a:latin typeface="Acherus Grotesque" panose="02000505000000020004" pitchFamily="50" charset="0"/>
              </a:rPr>
              <a:t>loadings for the principal component</a:t>
            </a:r>
          </a:p>
        </p:txBody>
      </p:sp>
      <p:cxnSp>
        <p:nvCxnSpPr>
          <p:cNvPr id="18" name="Straight Arrow Connector 17">
            <a:extLst>
              <a:ext uri="{FF2B5EF4-FFF2-40B4-BE49-F238E27FC236}">
                <a16:creationId xmlns:a16="http://schemas.microsoft.com/office/drawing/2014/main" id="{CA707588-3EFA-457F-950D-695A15550B74}"/>
              </a:ext>
            </a:extLst>
          </p:cNvPr>
          <p:cNvCxnSpPr>
            <a:cxnSpLocks/>
          </p:cNvCxnSpPr>
          <p:nvPr/>
        </p:nvCxnSpPr>
        <p:spPr>
          <a:xfrm flipH="1" flipV="1">
            <a:off x="6096000" y="3384476"/>
            <a:ext cx="3312796" cy="832552"/>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D6E44E-FF7B-4DC1-948E-72C77A9864AA}"/>
              </a:ext>
            </a:extLst>
          </p:cNvPr>
          <p:cNvCxnSpPr>
            <a:cxnSpLocks/>
            <a:stCxn id="12" idx="1"/>
          </p:cNvCxnSpPr>
          <p:nvPr/>
        </p:nvCxnSpPr>
        <p:spPr>
          <a:xfrm flipH="1" flipV="1">
            <a:off x="7908035" y="3384476"/>
            <a:ext cx="1500760" cy="832552"/>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05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B103-0457-46CA-B012-7D082DB336ED}"/>
              </a:ext>
            </a:extLst>
          </p:cNvPr>
          <p:cNvSpPr>
            <a:spLocks noGrp="1"/>
          </p:cNvSpPr>
          <p:nvPr>
            <p:ph type="title"/>
          </p:nvPr>
        </p:nvSpPr>
        <p:spPr/>
        <p:txBody>
          <a:bodyPr/>
          <a:lstStyle/>
          <a:p>
            <a:r>
              <a:rPr lang="en-US" dirty="0"/>
              <a:t>A conceptual introduction to principal components</a:t>
            </a:r>
          </a:p>
        </p:txBody>
      </p:sp>
      <p:sp>
        <p:nvSpPr>
          <p:cNvPr id="5" name="Footer Placeholder 4">
            <a:extLst>
              <a:ext uri="{FF2B5EF4-FFF2-40B4-BE49-F238E27FC236}">
                <a16:creationId xmlns:a16="http://schemas.microsoft.com/office/drawing/2014/main" id="{474F0030-8C3C-47A3-8994-186A088809EB}"/>
              </a:ext>
            </a:extLst>
          </p:cNvPr>
          <p:cNvSpPr>
            <a:spLocks noGrp="1"/>
          </p:cNvSpPr>
          <p:nvPr>
            <p:ph type="ftr" sz="quarter" idx="11"/>
          </p:nvPr>
        </p:nvSpPr>
        <p:spPr/>
        <p:txBody>
          <a:bodyPr/>
          <a:lstStyle/>
          <a:p>
            <a:r>
              <a:rPr lang="en-US" dirty="0"/>
              <a:t>Unsupervised Learning</a:t>
            </a:r>
          </a:p>
        </p:txBody>
      </p:sp>
      <p:sp>
        <p:nvSpPr>
          <p:cNvPr id="6" name="Slide Number Placeholder 5">
            <a:extLst>
              <a:ext uri="{FF2B5EF4-FFF2-40B4-BE49-F238E27FC236}">
                <a16:creationId xmlns:a16="http://schemas.microsoft.com/office/drawing/2014/main" id="{0CF3ECB7-FF41-417A-B29A-0EE9E12B7FC9}"/>
              </a:ext>
            </a:extLst>
          </p:cNvPr>
          <p:cNvSpPr>
            <a:spLocks noGrp="1"/>
          </p:cNvSpPr>
          <p:nvPr>
            <p:ph type="sldNum" sz="quarter" idx="12"/>
          </p:nvPr>
        </p:nvSpPr>
        <p:spPr/>
        <p:txBody>
          <a:bodyPr/>
          <a:lstStyle/>
          <a:p>
            <a:fld id="{8E06CFEE-053A-4A40-A88B-A288F0289482}" type="slidenum">
              <a:rPr lang="en-US" smtClean="0"/>
              <a:t>12</a:t>
            </a:fld>
            <a:endParaRPr lang="en-US"/>
          </a:p>
        </p:txBody>
      </p:sp>
      <p:pic>
        <p:nvPicPr>
          <p:cNvPr id="7" name="Picture 6">
            <a:extLst>
              <a:ext uri="{FF2B5EF4-FFF2-40B4-BE49-F238E27FC236}">
                <a16:creationId xmlns:a16="http://schemas.microsoft.com/office/drawing/2014/main" id="{E8ABCCC4-B149-4E54-8AA9-643B8A8187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885598">
            <a:off x="6546470" y="1989193"/>
            <a:ext cx="4572000" cy="3325087"/>
          </a:xfrm>
          <a:prstGeom prst="rect">
            <a:avLst/>
          </a:prstGeom>
        </p:spPr>
      </p:pic>
      <p:pic>
        <p:nvPicPr>
          <p:cNvPr id="8" name="Picture 7">
            <a:extLst>
              <a:ext uri="{FF2B5EF4-FFF2-40B4-BE49-F238E27FC236}">
                <a16:creationId xmlns:a16="http://schemas.microsoft.com/office/drawing/2014/main" id="{8576F01E-3FB3-4A82-B686-E45F23B177BA}"/>
              </a:ext>
            </a:extLst>
          </p:cNvPr>
          <p:cNvPicPr>
            <a:picLocks noChangeAspect="1"/>
          </p:cNvPicPr>
          <p:nvPr/>
        </p:nvPicPr>
        <p:blipFill>
          <a:blip r:embed="rId3"/>
          <a:stretch>
            <a:fillRect/>
          </a:stretch>
        </p:blipFill>
        <p:spPr>
          <a:xfrm>
            <a:off x="624730" y="1619116"/>
            <a:ext cx="4572000" cy="332508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23E6D6-4B7D-4AF7-9096-95284B57A9A1}"/>
                  </a:ext>
                </a:extLst>
              </p:cNvPr>
              <p:cNvSpPr txBox="1"/>
              <p:nvPr/>
            </p:nvSpPr>
            <p:spPr>
              <a:xfrm>
                <a:off x="4575707" y="5848456"/>
                <a:ext cx="1269707" cy="875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sup>
                        <m:e>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nary>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9" name="TextBox 8">
                <a:extLst>
                  <a:ext uri="{FF2B5EF4-FFF2-40B4-BE49-F238E27FC236}">
                    <a16:creationId xmlns:a16="http://schemas.microsoft.com/office/drawing/2014/main" id="{4C23E6D6-4B7D-4AF7-9096-95284B57A9A1}"/>
                  </a:ext>
                </a:extLst>
              </p:cNvPr>
              <p:cNvSpPr txBox="1">
                <a:spLocks noRot="1" noChangeAspect="1" noMove="1" noResize="1" noEditPoints="1" noAdjustHandles="1" noChangeArrowheads="1" noChangeShapeType="1" noTextEdit="1"/>
              </p:cNvSpPr>
              <p:nvPr/>
            </p:nvSpPr>
            <p:spPr>
              <a:xfrm>
                <a:off x="4575707" y="5848456"/>
                <a:ext cx="1269707" cy="87511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45C4A78-263B-4E78-827B-65EFD89CB66C}"/>
              </a:ext>
            </a:extLst>
          </p:cNvPr>
          <p:cNvSpPr txBox="1"/>
          <p:nvPr/>
        </p:nvSpPr>
        <p:spPr>
          <a:xfrm>
            <a:off x="1547021" y="4975592"/>
            <a:ext cx="428275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49300" algn="l"/>
              </a:tabLst>
              <a:defRPr/>
            </a:pP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The </a:t>
            </a:r>
            <a:r>
              <a:rPr lang="en-US" b="1" dirty="0">
                <a:solidFill>
                  <a:srgbClr val="00B050"/>
                </a:solidFill>
                <a:latin typeface="Acherus Grotesque" panose="02000505000000020004" pitchFamily="50" charset="0"/>
              </a:rPr>
              <a:t>g</a:t>
            </a:r>
            <a:r>
              <a:rPr kumimoji="0" lang="en-US" sz="1800" b="1" i="0" u="none" strike="noStrike" kern="1200" cap="none" spc="0" normalizeH="0" baseline="0" noProof="0" dirty="0" err="1">
                <a:ln>
                  <a:noFill/>
                </a:ln>
                <a:solidFill>
                  <a:srgbClr val="00B050"/>
                </a:solidFill>
                <a:effectLst/>
                <a:uLnTx/>
                <a:uFillTx/>
                <a:latin typeface="Acherus Grotesque" panose="02000505000000020004" pitchFamily="50" charset="0"/>
              </a:rPr>
              <a:t>reen</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line represents the 1</a:t>
            </a:r>
            <a:r>
              <a:rPr kumimoji="0" lang="en-US" sz="1800" b="0" i="0" u="none" strike="noStrike" kern="1200" cap="none" spc="0" normalizeH="0" baseline="30000" noProof="0" dirty="0">
                <a:ln>
                  <a:noFill/>
                </a:ln>
                <a:solidFill>
                  <a:srgbClr val="000000"/>
                </a:solidFill>
                <a:effectLst/>
                <a:uLnTx/>
                <a:uFillTx/>
                <a:latin typeface="Acherus Grotesque" panose="02000505000000020004" pitchFamily="50" charset="0"/>
              </a:rPr>
              <a:t>st</a:t>
            </a:r>
            <a:r>
              <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rPr>
              <a:t> PC.  This is the line (or plane) closest on average to all the data points subject to the constraint:  </a:t>
            </a:r>
          </a:p>
        </p:txBody>
      </p:sp>
      <p:cxnSp>
        <p:nvCxnSpPr>
          <p:cNvPr id="11" name="Straight Arrow Connector 10">
            <a:extLst>
              <a:ext uri="{FF2B5EF4-FFF2-40B4-BE49-F238E27FC236}">
                <a16:creationId xmlns:a16="http://schemas.microsoft.com/office/drawing/2014/main" id="{D73B7FA3-8A25-4E9D-8FB9-D18D98D195F2}"/>
              </a:ext>
            </a:extLst>
          </p:cNvPr>
          <p:cNvCxnSpPr>
            <a:cxnSpLocks/>
            <a:stCxn id="10" idx="3"/>
          </p:cNvCxnSpPr>
          <p:nvPr/>
        </p:nvCxnSpPr>
        <p:spPr>
          <a:xfrm flipV="1">
            <a:off x="5829772" y="3587652"/>
            <a:ext cx="2118474" cy="1988105"/>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73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BF0E-8156-4F54-8D29-FA8A8538D11D}"/>
              </a:ext>
            </a:extLst>
          </p:cNvPr>
          <p:cNvSpPr>
            <a:spLocks noGrp="1"/>
          </p:cNvSpPr>
          <p:nvPr>
            <p:ph type="title"/>
          </p:nvPr>
        </p:nvSpPr>
        <p:spPr/>
        <p:txBody>
          <a:bodyPr/>
          <a:lstStyle/>
          <a:p>
            <a:r>
              <a:rPr lang="en-US"/>
              <a:t>PCA can be used for dimension reduction as well as visualization</a:t>
            </a:r>
          </a:p>
        </p:txBody>
      </p:sp>
      <p:sp>
        <p:nvSpPr>
          <p:cNvPr id="3" name="Content Placeholder 2">
            <a:extLst>
              <a:ext uri="{FF2B5EF4-FFF2-40B4-BE49-F238E27FC236}">
                <a16:creationId xmlns:a16="http://schemas.microsoft.com/office/drawing/2014/main" id="{1272EE36-DAD6-42A4-A371-3009B5A15ABA}"/>
              </a:ext>
            </a:extLst>
          </p:cNvPr>
          <p:cNvSpPr>
            <a:spLocks noGrp="1"/>
          </p:cNvSpPr>
          <p:nvPr>
            <p:ph idx="1"/>
          </p:nvPr>
        </p:nvSpPr>
        <p:spPr/>
        <p:txBody>
          <a:bodyPr/>
          <a:lstStyle/>
          <a:p>
            <a:r>
              <a:rPr lang="en-US" dirty="0"/>
              <a:t>We discussed PCA as a dimension reduction method</a:t>
            </a:r>
          </a:p>
          <a:p>
            <a:pPr lvl="1"/>
            <a:r>
              <a:rPr lang="en-US" dirty="0"/>
              <a:t>Finds a low-dimensional representation of a data set that contains as much as possible of the variation</a:t>
            </a:r>
          </a:p>
          <a:p>
            <a:r>
              <a:rPr lang="en-US" dirty="0"/>
              <a:t>Now we will examine how it is used for visualization</a:t>
            </a:r>
          </a:p>
          <a:p>
            <a:r>
              <a:rPr lang="en-US" dirty="0"/>
              <a:t>Crime Data:</a:t>
            </a:r>
          </a:p>
          <a:p>
            <a:pPr lvl="1"/>
            <a:r>
              <a:rPr lang="en-US" dirty="0"/>
              <a:t>4 variables: Murder arrests (per 100,000), Assault arrests (per 100,000), Rape arrests (per 100,000), Percent urban population – all by state </a:t>
            </a:r>
          </a:p>
          <a:p>
            <a:pPr lvl="1"/>
            <a:r>
              <a:rPr lang="en-US" dirty="0"/>
              <a:t>Goal: to be able to visualize the dataset in a 2D plot and interpret the results</a:t>
            </a:r>
          </a:p>
        </p:txBody>
      </p:sp>
      <p:sp>
        <p:nvSpPr>
          <p:cNvPr id="5" name="Slide Number Placeholder 4">
            <a:extLst>
              <a:ext uri="{FF2B5EF4-FFF2-40B4-BE49-F238E27FC236}">
                <a16:creationId xmlns:a16="http://schemas.microsoft.com/office/drawing/2014/main" id="{7E1E838E-BB85-4B90-8A6E-737354E7B851}"/>
              </a:ext>
            </a:extLst>
          </p:cNvPr>
          <p:cNvSpPr>
            <a:spLocks noGrp="1"/>
          </p:cNvSpPr>
          <p:nvPr>
            <p:ph type="sldNum" sz="quarter" idx="12"/>
          </p:nvPr>
        </p:nvSpPr>
        <p:spPr/>
        <p:txBody>
          <a:bodyPr/>
          <a:lstStyle/>
          <a:p>
            <a:fld id="{8E06CFEE-053A-4A40-A88B-A288F0289482}" type="slidenum">
              <a:rPr lang="en-US" smtClean="0"/>
              <a:t>13</a:t>
            </a:fld>
            <a:endParaRPr lang="en-US"/>
          </a:p>
        </p:txBody>
      </p:sp>
      <p:sp>
        <p:nvSpPr>
          <p:cNvPr id="4" name="Footer Placeholder 3">
            <a:extLst>
              <a:ext uri="{FF2B5EF4-FFF2-40B4-BE49-F238E27FC236}">
                <a16:creationId xmlns:a16="http://schemas.microsoft.com/office/drawing/2014/main" id="{B9179342-FB8E-43B4-95AA-DDE5AD6A7FE3}"/>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66478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5AB2032-5FC6-4557-BF73-1BAAC4864345}"/>
              </a:ext>
            </a:extLst>
          </p:cNvPr>
          <p:cNvPicPr>
            <a:picLocks noGrp="1" noChangeAspect="1"/>
          </p:cNvPicPr>
          <p:nvPr>
            <p:ph idx="1"/>
          </p:nvPr>
        </p:nvPicPr>
        <p:blipFill>
          <a:blip r:embed="rId3"/>
          <a:stretch>
            <a:fillRect/>
          </a:stretch>
        </p:blipFill>
        <p:spPr>
          <a:xfrm>
            <a:off x="1939556" y="1083418"/>
            <a:ext cx="8312888" cy="5271675"/>
          </a:xfrm>
          <a:prstGeom prst="rect">
            <a:avLst/>
          </a:prstGeom>
        </p:spPr>
      </p:pic>
      <p:sp>
        <p:nvSpPr>
          <p:cNvPr id="2" name="Title 1">
            <a:extLst>
              <a:ext uri="{FF2B5EF4-FFF2-40B4-BE49-F238E27FC236}">
                <a16:creationId xmlns:a16="http://schemas.microsoft.com/office/drawing/2014/main" id="{9D06A4AB-0588-4998-B9CD-0A44D5BD0E1B}"/>
              </a:ext>
            </a:extLst>
          </p:cNvPr>
          <p:cNvSpPr>
            <a:spLocks noGrp="1"/>
          </p:cNvSpPr>
          <p:nvPr>
            <p:ph type="title"/>
          </p:nvPr>
        </p:nvSpPr>
        <p:spPr/>
        <p:txBody>
          <a:bodyPr/>
          <a:lstStyle/>
          <a:p>
            <a:r>
              <a:rPr lang="en-US"/>
              <a:t>PCA biplot displays PC scores and loadings</a:t>
            </a:r>
          </a:p>
        </p:txBody>
      </p:sp>
      <p:sp>
        <p:nvSpPr>
          <p:cNvPr id="5" name="Slide Number Placeholder 4">
            <a:extLst>
              <a:ext uri="{FF2B5EF4-FFF2-40B4-BE49-F238E27FC236}">
                <a16:creationId xmlns:a16="http://schemas.microsoft.com/office/drawing/2014/main" id="{2A8BEBFA-CA3E-4ACC-912D-A364D831A235}"/>
              </a:ext>
            </a:extLst>
          </p:cNvPr>
          <p:cNvSpPr>
            <a:spLocks noGrp="1"/>
          </p:cNvSpPr>
          <p:nvPr>
            <p:ph type="sldNum" sz="quarter" idx="12"/>
          </p:nvPr>
        </p:nvSpPr>
        <p:spPr/>
        <p:txBody>
          <a:bodyPr/>
          <a:lstStyle/>
          <a:p>
            <a:fld id="{8E06CFEE-053A-4A40-A88B-A288F0289482}" type="slidenum">
              <a:rPr lang="en-US" smtClean="0"/>
              <a:t>14</a:t>
            </a:fld>
            <a:endParaRPr lang="en-US"/>
          </a:p>
        </p:txBody>
      </p:sp>
      <p:sp>
        <p:nvSpPr>
          <p:cNvPr id="3" name="Footer Placeholder 2">
            <a:extLst>
              <a:ext uri="{FF2B5EF4-FFF2-40B4-BE49-F238E27FC236}">
                <a16:creationId xmlns:a16="http://schemas.microsoft.com/office/drawing/2014/main" id="{808F6F3F-BB77-4A90-8C64-0EB9F2DE34A1}"/>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22654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5E7D-DE8D-4C20-AA62-24F0DDF345E6}"/>
              </a:ext>
            </a:extLst>
          </p:cNvPr>
          <p:cNvSpPr>
            <a:spLocks noGrp="1"/>
          </p:cNvSpPr>
          <p:nvPr>
            <p:ph type="title"/>
          </p:nvPr>
        </p:nvSpPr>
        <p:spPr/>
        <p:txBody>
          <a:bodyPr/>
          <a:lstStyle/>
          <a:p>
            <a:r>
              <a:rPr lang="en-US"/>
              <a:t>PCA biplot</a:t>
            </a:r>
          </a:p>
        </p:txBody>
      </p:sp>
      <p:sp>
        <p:nvSpPr>
          <p:cNvPr id="5" name="Slide Number Placeholder 4">
            <a:extLst>
              <a:ext uri="{FF2B5EF4-FFF2-40B4-BE49-F238E27FC236}">
                <a16:creationId xmlns:a16="http://schemas.microsoft.com/office/drawing/2014/main" id="{AEF690F1-A66C-49C0-B23A-698853E13462}"/>
              </a:ext>
            </a:extLst>
          </p:cNvPr>
          <p:cNvSpPr>
            <a:spLocks noGrp="1"/>
          </p:cNvSpPr>
          <p:nvPr>
            <p:ph type="sldNum" sz="quarter" idx="12"/>
          </p:nvPr>
        </p:nvSpPr>
        <p:spPr/>
        <p:txBody>
          <a:bodyPr/>
          <a:lstStyle/>
          <a:p>
            <a:fld id="{8E06CFEE-053A-4A40-A88B-A288F0289482}" type="slidenum">
              <a:rPr lang="en-US" smtClean="0"/>
              <a:t>15</a:t>
            </a:fld>
            <a:endParaRPr lang="en-US"/>
          </a:p>
        </p:txBody>
      </p:sp>
      <p:pic>
        <p:nvPicPr>
          <p:cNvPr id="6" name="Picture 5">
            <a:extLst>
              <a:ext uri="{FF2B5EF4-FFF2-40B4-BE49-F238E27FC236}">
                <a16:creationId xmlns:a16="http://schemas.microsoft.com/office/drawing/2014/main" id="{FA0BC73B-2EAA-41BF-9016-8B3F25E6282A}"/>
              </a:ext>
            </a:extLst>
          </p:cNvPr>
          <p:cNvPicPr>
            <a:picLocks noChangeAspect="1"/>
          </p:cNvPicPr>
          <p:nvPr/>
        </p:nvPicPr>
        <p:blipFill>
          <a:blip r:embed="rId3"/>
          <a:srcRect l="21590"/>
          <a:stretch/>
        </p:blipFill>
        <p:spPr>
          <a:xfrm>
            <a:off x="631994" y="1201023"/>
            <a:ext cx="6224170" cy="5029200"/>
          </a:xfrm>
          <a:prstGeom prst="rect">
            <a:avLst/>
          </a:prstGeom>
        </p:spPr>
      </p:pic>
      <p:sp>
        <p:nvSpPr>
          <p:cNvPr id="7" name="Rectangle 6">
            <a:extLst>
              <a:ext uri="{FF2B5EF4-FFF2-40B4-BE49-F238E27FC236}">
                <a16:creationId xmlns:a16="http://schemas.microsoft.com/office/drawing/2014/main" id="{FBDBAD8F-6CB7-44B1-A1BC-9FF2B47FC112}"/>
              </a:ext>
            </a:extLst>
          </p:cNvPr>
          <p:cNvSpPr/>
          <p:nvPr/>
        </p:nvSpPr>
        <p:spPr>
          <a:xfrm>
            <a:off x="1453739" y="1531367"/>
            <a:ext cx="4442691" cy="3640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C13756-8D1B-48B3-9F96-B85096487D73}"/>
              </a:ext>
            </a:extLst>
          </p:cNvPr>
          <p:cNvSpPr/>
          <p:nvPr/>
        </p:nvSpPr>
        <p:spPr>
          <a:xfrm>
            <a:off x="1311152" y="1762297"/>
            <a:ext cx="285173" cy="178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pic>
        <p:nvPicPr>
          <p:cNvPr id="9" name="Picture 8">
            <a:extLst>
              <a:ext uri="{FF2B5EF4-FFF2-40B4-BE49-F238E27FC236}">
                <a16:creationId xmlns:a16="http://schemas.microsoft.com/office/drawing/2014/main" id="{2DA4731B-14F9-4445-A58C-3DEA1BB97B5C}"/>
              </a:ext>
            </a:extLst>
          </p:cNvPr>
          <p:cNvPicPr>
            <a:picLocks noChangeAspect="1"/>
          </p:cNvPicPr>
          <p:nvPr/>
        </p:nvPicPr>
        <p:blipFill>
          <a:blip r:embed="rId3"/>
          <a:srcRect l="19580" r="12117" b="7946"/>
          <a:stretch/>
        </p:blipFill>
        <p:spPr>
          <a:xfrm>
            <a:off x="5671456" y="1197464"/>
            <a:ext cx="5889847" cy="5029200"/>
          </a:xfrm>
          <a:prstGeom prst="rect">
            <a:avLst/>
          </a:prstGeom>
        </p:spPr>
      </p:pic>
      <p:sp>
        <p:nvSpPr>
          <p:cNvPr id="10" name="Rectangle 9">
            <a:extLst>
              <a:ext uri="{FF2B5EF4-FFF2-40B4-BE49-F238E27FC236}">
                <a16:creationId xmlns:a16="http://schemas.microsoft.com/office/drawing/2014/main" id="{B30F166C-D41E-4E86-9D7F-5BF848F5E6C7}"/>
              </a:ext>
            </a:extLst>
          </p:cNvPr>
          <p:cNvSpPr/>
          <p:nvPr/>
        </p:nvSpPr>
        <p:spPr>
          <a:xfrm>
            <a:off x="5760522" y="1974675"/>
            <a:ext cx="4562091" cy="42519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1" name="Rectangle 10">
            <a:extLst>
              <a:ext uri="{FF2B5EF4-FFF2-40B4-BE49-F238E27FC236}">
                <a16:creationId xmlns:a16="http://schemas.microsoft.com/office/drawing/2014/main" id="{73C727DA-76C9-4DD6-B27E-1B7453203F47}"/>
              </a:ext>
            </a:extLst>
          </p:cNvPr>
          <p:cNvSpPr/>
          <p:nvPr/>
        </p:nvSpPr>
        <p:spPr>
          <a:xfrm>
            <a:off x="6292478" y="1823564"/>
            <a:ext cx="285173" cy="178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2" name="Rectangle 11">
            <a:extLst>
              <a:ext uri="{FF2B5EF4-FFF2-40B4-BE49-F238E27FC236}">
                <a16:creationId xmlns:a16="http://schemas.microsoft.com/office/drawing/2014/main" id="{C5160001-3384-401F-9A57-3037C5E744F7}"/>
              </a:ext>
            </a:extLst>
          </p:cNvPr>
          <p:cNvSpPr/>
          <p:nvPr/>
        </p:nvSpPr>
        <p:spPr>
          <a:xfrm>
            <a:off x="10322613" y="5776555"/>
            <a:ext cx="285173" cy="178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3" name="TextBox 12">
            <a:extLst>
              <a:ext uri="{FF2B5EF4-FFF2-40B4-BE49-F238E27FC236}">
                <a16:creationId xmlns:a16="http://schemas.microsoft.com/office/drawing/2014/main" id="{8B27C316-0D2F-4726-B869-D1158D93DA5A}"/>
              </a:ext>
            </a:extLst>
          </p:cNvPr>
          <p:cNvSpPr txBox="1"/>
          <p:nvPr/>
        </p:nvSpPr>
        <p:spPr>
          <a:xfrm>
            <a:off x="6080934" y="2940864"/>
            <a:ext cx="2274396" cy="400110"/>
          </a:xfrm>
          <a:prstGeom prst="rect">
            <a:avLst/>
          </a:prstGeom>
          <a:noFill/>
        </p:spPr>
        <p:txBody>
          <a:bodyPr wrap="square" rtlCol="0">
            <a:spAutoFit/>
          </a:bodyPr>
          <a:lstStyle/>
          <a:p>
            <a:r>
              <a:rPr lang="en-US" sz="2000" dirty="0">
                <a:latin typeface="Acherus Grotesque" panose="02000505000000020004" pitchFamily="50" charset="0"/>
              </a:rPr>
              <a:t>Loadings for PC1</a:t>
            </a:r>
          </a:p>
        </p:txBody>
      </p:sp>
      <p:sp>
        <p:nvSpPr>
          <p:cNvPr id="14" name="TextBox 13">
            <a:extLst>
              <a:ext uri="{FF2B5EF4-FFF2-40B4-BE49-F238E27FC236}">
                <a16:creationId xmlns:a16="http://schemas.microsoft.com/office/drawing/2014/main" id="{46092474-F9F2-433E-B244-4A9ADE777FCB}"/>
              </a:ext>
            </a:extLst>
          </p:cNvPr>
          <p:cNvSpPr txBox="1"/>
          <p:nvPr/>
        </p:nvSpPr>
        <p:spPr>
          <a:xfrm>
            <a:off x="7087096" y="4608377"/>
            <a:ext cx="2477960" cy="400110"/>
          </a:xfrm>
          <a:prstGeom prst="rect">
            <a:avLst/>
          </a:prstGeom>
          <a:noFill/>
        </p:spPr>
        <p:txBody>
          <a:bodyPr wrap="square" rtlCol="0">
            <a:spAutoFit/>
          </a:bodyPr>
          <a:lstStyle/>
          <a:p>
            <a:r>
              <a:rPr lang="en-US" sz="2000" dirty="0">
                <a:latin typeface="Acherus Grotesque" panose="02000505000000020004" pitchFamily="50" charset="0"/>
              </a:rPr>
              <a:t>Loadings for PC2</a:t>
            </a:r>
          </a:p>
        </p:txBody>
      </p:sp>
      <p:cxnSp>
        <p:nvCxnSpPr>
          <p:cNvPr id="15" name="Straight Arrow Connector 14">
            <a:extLst>
              <a:ext uri="{FF2B5EF4-FFF2-40B4-BE49-F238E27FC236}">
                <a16:creationId xmlns:a16="http://schemas.microsoft.com/office/drawing/2014/main" id="{C315A9F3-3151-4496-AB6E-E6CBF8438714}"/>
              </a:ext>
            </a:extLst>
          </p:cNvPr>
          <p:cNvCxnSpPr>
            <a:cxnSpLocks/>
            <a:stCxn id="13" idx="0"/>
          </p:cNvCxnSpPr>
          <p:nvPr/>
        </p:nvCxnSpPr>
        <p:spPr>
          <a:xfrm flipV="1">
            <a:off x="7218132" y="2040506"/>
            <a:ext cx="863026" cy="900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6C7069-62A0-45C6-B139-92F67439BFB6}"/>
              </a:ext>
            </a:extLst>
          </p:cNvPr>
          <p:cNvCxnSpPr>
            <a:cxnSpLocks/>
            <a:stCxn id="14" idx="0"/>
          </p:cNvCxnSpPr>
          <p:nvPr/>
        </p:nvCxnSpPr>
        <p:spPr>
          <a:xfrm flipV="1">
            <a:off x="8326076" y="4061993"/>
            <a:ext cx="1833073" cy="5463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E74B19-F18F-4F7F-B0DF-75E75C18E9F1}"/>
              </a:ext>
            </a:extLst>
          </p:cNvPr>
          <p:cNvCxnSpPr>
            <a:cxnSpLocks/>
            <a:stCxn id="18" idx="2"/>
          </p:cNvCxnSpPr>
          <p:nvPr/>
        </p:nvCxnSpPr>
        <p:spPr>
          <a:xfrm flipH="1">
            <a:off x="3208097" y="4443824"/>
            <a:ext cx="958400" cy="9097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A44732-879F-44F3-9F5C-EE2F77BFCEF7}"/>
              </a:ext>
            </a:extLst>
          </p:cNvPr>
          <p:cNvSpPr txBox="1"/>
          <p:nvPr/>
        </p:nvSpPr>
        <p:spPr>
          <a:xfrm>
            <a:off x="3061597" y="4043714"/>
            <a:ext cx="2209800" cy="400110"/>
          </a:xfrm>
          <a:prstGeom prst="rect">
            <a:avLst/>
          </a:prstGeom>
          <a:noFill/>
        </p:spPr>
        <p:txBody>
          <a:bodyPr wrap="square" rtlCol="0">
            <a:spAutoFit/>
          </a:bodyPr>
          <a:lstStyle/>
          <a:p>
            <a:r>
              <a:rPr lang="en-US" sz="2000">
                <a:latin typeface="Acherus Grotesque" panose="02000505000000020004" pitchFamily="50" charset="0"/>
              </a:rPr>
              <a:t>Score for PC1</a:t>
            </a:r>
          </a:p>
        </p:txBody>
      </p:sp>
      <p:sp>
        <p:nvSpPr>
          <p:cNvPr id="19" name="TextBox 18">
            <a:extLst>
              <a:ext uri="{FF2B5EF4-FFF2-40B4-BE49-F238E27FC236}">
                <a16:creationId xmlns:a16="http://schemas.microsoft.com/office/drawing/2014/main" id="{424CD306-4A33-46C1-B68F-DF184621A05E}"/>
              </a:ext>
            </a:extLst>
          </p:cNvPr>
          <p:cNvSpPr txBox="1"/>
          <p:nvPr/>
        </p:nvSpPr>
        <p:spPr>
          <a:xfrm>
            <a:off x="2420421" y="2532269"/>
            <a:ext cx="2209800" cy="400110"/>
          </a:xfrm>
          <a:prstGeom prst="rect">
            <a:avLst/>
          </a:prstGeom>
          <a:noFill/>
        </p:spPr>
        <p:txBody>
          <a:bodyPr wrap="square" rtlCol="0">
            <a:spAutoFit/>
          </a:bodyPr>
          <a:lstStyle/>
          <a:p>
            <a:r>
              <a:rPr lang="en-US" sz="2000">
                <a:latin typeface="Acherus Grotesque" panose="02000505000000020004" pitchFamily="50" charset="0"/>
              </a:rPr>
              <a:t>Score for PC2</a:t>
            </a:r>
          </a:p>
        </p:txBody>
      </p:sp>
      <p:cxnSp>
        <p:nvCxnSpPr>
          <p:cNvPr id="20" name="Straight Arrow Connector 19">
            <a:extLst>
              <a:ext uri="{FF2B5EF4-FFF2-40B4-BE49-F238E27FC236}">
                <a16:creationId xmlns:a16="http://schemas.microsoft.com/office/drawing/2014/main" id="{BFA53220-5581-48B5-BD1F-97CD38D7307E}"/>
              </a:ext>
            </a:extLst>
          </p:cNvPr>
          <p:cNvCxnSpPr>
            <a:cxnSpLocks/>
          </p:cNvCxnSpPr>
          <p:nvPr/>
        </p:nvCxnSpPr>
        <p:spPr>
          <a:xfrm flipH="1">
            <a:off x="1596326" y="2940864"/>
            <a:ext cx="1928995" cy="7201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16586D6-A5B6-41E5-91A1-8B494BC11A5B}"/>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9182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3EE1B68-2E7D-46CE-BED8-502F0536B178}"/>
              </a:ext>
            </a:extLst>
          </p:cNvPr>
          <p:cNvGrpSpPr/>
          <p:nvPr/>
        </p:nvGrpSpPr>
        <p:grpSpPr>
          <a:xfrm>
            <a:off x="1570009" y="2683508"/>
            <a:ext cx="8971349" cy="1869826"/>
            <a:chOff x="1570009" y="2683508"/>
            <a:chExt cx="8971349" cy="1869826"/>
          </a:xfrm>
        </p:grpSpPr>
        <p:pic>
          <p:nvPicPr>
            <p:cNvPr id="9" name="Picture 8">
              <a:extLst>
                <a:ext uri="{FF2B5EF4-FFF2-40B4-BE49-F238E27FC236}">
                  <a16:creationId xmlns:a16="http://schemas.microsoft.com/office/drawing/2014/main" id="{88FBFD55-6A16-4041-94B4-11529955CA44}"/>
                </a:ext>
              </a:extLst>
            </p:cNvPr>
            <p:cNvPicPr>
              <a:picLocks noChangeAspect="1"/>
            </p:cNvPicPr>
            <p:nvPr/>
          </p:nvPicPr>
          <p:blipFill rotWithShape="1">
            <a:blip r:embed="rId3"/>
            <a:srcRect t="18658"/>
            <a:stretch/>
          </p:blipFill>
          <p:spPr>
            <a:xfrm>
              <a:off x="3606664" y="2713383"/>
              <a:ext cx="6934694" cy="1594021"/>
            </a:xfrm>
            <a:prstGeom prst="rect">
              <a:avLst/>
            </a:prstGeom>
          </p:spPr>
        </p:pic>
        <p:sp>
          <p:nvSpPr>
            <p:cNvPr id="13" name="Rectangle 12">
              <a:extLst>
                <a:ext uri="{FF2B5EF4-FFF2-40B4-BE49-F238E27FC236}">
                  <a16:creationId xmlns:a16="http://schemas.microsoft.com/office/drawing/2014/main" id="{A9FFB5E2-1EAA-4000-9BBB-C9433F810678}"/>
                </a:ext>
              </a:extLst>
            </p:cNvPr>
            <p:cNvSpPr/>
            <p:nvPr/>
          </p:nvSpPr>
          <p:spPr>
            <a:xfrm>
              <a:off x="1745566" y="3264478"/>
              <a:ext cx="1808508" cy="707886"/>
            </a:xfrm>
            <a:prstGeom prst="rect">
              <a:avLst/>
            </a:prstGeom>
          </p:spPr>
          <p:txBody>
            <a:bodyPr wrap="none">
              <a:spAutoFit/>
            </a:bodyPr>
            <a:lstStyle/>
            <a:p>
              <a:r>
                <a:rPr lang="en-US" sz="2000" b="1" dirty="0"/>
                <a:t>Loadings for </a:t>
              </a:r>
            </a:p>
            <a:p>
              <a:r>
                <a:rPr lang="en-US" sz="2000" b="1" dirty="0"/>
                <a:t>each PC:</a:t>
              </a:r>
            </a:p>
          </p:txBody>
        </p:sp>
        <p:sp>
          <p:nvSpPr>
            <p:cNvPr id="14" name="Rectangle 13">
              <a:extLst>
                <a:ext uri="{FF2B5EF4-FFF2-40B4-BE49-F238E27FC236}">
                  <a16:creationId xmlns:a16="http://schemas.microsoft.com/office/drawing/2014/main" id="{BB522B73-35FE-44A5-B65F-A243D32A3E01}"/>
                </a:ext>
              </a:extLst>
            </p:cNvPr>
            <p:cNvSpPr/>
            <p:nvPr/>
          </p:nvSpPr>
          <p:spPr>
            <a:xfrm>
              <a:off x="1570009" y="2683508"/>
              <a:ext cx="8936966" cy="18698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1095EB4D-23E2-40AC-B201-090097D15ED0}"/>
              </a:ext>
            </a:extLst>
          </p:cNvPr>
          <p:cNvPicPr>
            <a:picLocks noChangeAspect="1"/>
          </p:cNvPicPr>
          <p:nvPr/>
        </p:nvPicPr>
        <p:blipFill rotWithShape="1">
          <a:blip r:embed="rId4"/>
          <a:srcRect t="17640"/>
          <a:stretch/>
        </p:blipFill>
        <p:spPr>
          <a:xfrm>
            <a:off x="660578" y="4862385"/>
            <a:ext cx="9257512" cy="1463040"/>
          </a:xfrm>
          <a:prstGeom prst="rect">
            <a:avLst/>
          </a:prstGeom>
        </p:spPr>
      </p:pic>
      <p:cxnSp>
        <p:nvCxnSpPr>
          <p:cNvPr id="28" name="Straight Connector 27">
            <a:extLst>
              <a:ext uri="{FF2B5EF4-FFF2-40B4-BE49-F238E27FC236}">
                <a16:creationId xmlns:a16="http://schemas.microsoft.com/office/drawing/2014/main" id="{F198468E-A1C8-4D95-8D8C-93FF6FE112C4}"/>
              </a:ext>
            </a:extLst>
          </p:cNvPr>
          <p:cNvCxnSpPr/>
          <p:nvPr/>
        </p:nvCxnSpPr>
        <p:spPr>
          <a:xfrm>
            <a:off x="4664676" y="6001336"/>
            <a:ext cx="10935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9E6DE4-F822-4B29-B2FE-54C77E504658}"/>
              </a:ext>
            </a:extLst>
          </p:cNvPr>
          <p:cNvCxnSpPr/>
          <p:nvPr/>
        </p:nvCxnSpPr>
        <p:spPr>
          <a:xfrm flipV="1">
            <a:off x="5875638" y="6001336"/>
            <a:ext cx="111210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2675A24-796A-4EF0-BD96-34FDD209B4CA}"/>
              </a:ext>
            </a:extLst>
          </p:cNvPr>
          <p:cNvSpPr>
            <a:spLocks noGrp="1"/>
          </p:cNvSpPr>
          <p:nvPr>
            <p:ph type="title"/>
          </p:nvPr>
        </p:nvSpPr>
        <p:spPr/>
        <p:txBody>
          <a:bodyPr/>
          <a:lstStyle/>
          <a:p>
            <a:r>
              <a:rPr lang="en-US"/>
              <a:t>PCA loadings are weights</a:t>
            </a:r>
          </a:p>
        </p:txBody>
      </p:sp>
      <p:sp>
        <p:nvSpPr>
          <p:cNvPr id="6" name="Content Placeholder 5">
            <a:extLst>
              <a:ext uri="{FF2B5EF4-FFF2-40B4-BE49-F238E27FC236}">
                <a16:creationId xmlns:a16="http://schemas.microsoft.com/office/drawing/2014/main" id="{A8F50E41-3B48-4263-B87B-D3DA3FF7A9C1}"/>
              </a:ext>
            </a:extLst>
          </p:cNvPr>
          <p:cNvSpPr>
            <a:spLocks noGrp="1"/>
          </p:cNvSpPr>
          <p:nvPr>
            <p:ph idx="1"/>
          </p:nvPr>
        </p:nvSpPr>
        <p:spPr>
          <a:xfrm>
            <a:off x="838200" y="1364105"/>
            <a:ext cx="10515600" cy="4812858"/>
          </a:xfrm>
        </p:spPr>
        <p:txBody>
          <a:bodyPr/>
          <a:lstStyle/>
          <a:p>
            <a:r>
              <a:rPr lang="en-US" dirty="0"/>
              <a:t>The loadings are the weights (recall the </a:t>
            </a:r>
            <a:r>
              <a:rPr lang="el-GR" i="1" dirty="0">
                <a:latin typeface="Cambria Math" panose="02040503050406030204" pitchFamily="18" charset="0"/>
                <a:ea typeface="Cambria Math" panose="02040503050406030204" pitchFamily="18" charset="0"/>
                <a:cs typeface="Arial" panose="020B0604020202020204" pitchFamily="34" charset="0"/>
              </a:rPr>
              <a:t>α</a:t>
            </a:r>
            <a:r>
              <a:rPr lang="en-US" i="1" dirty="0">
                <a:latin typeface="Cambria Math" panose="02040503050406030204" pitchFamily="18" charset="0"/>
                <a:ea typeface="Cambria Math" panose="02040503050406030204" pitchFamily="18" charset="0"/>
                <a:cs typeface="Arial" panose="020B0604020202020204" pitchFamily="34" charset="0"/>
              </a:rPr>
              <a:t>’</a:t>
            </a:r>
            <a:r>
              <a:rPr lang="en-US" dirty="0"/>
              <a:t>s from the linear equation) of the principal components</a:t>
            </a:r>
          </a:p>
          <a:p>
            <a:r>
              <a:rPr lang="en-US" dirty="0"/>
              <a:t>4 variables means we can have at most 4 principal components</a:t>
            </a:r>
          </a:p>
          <a:p>
            <a:endParaRPr lang="en-US" dirty="0"/>
          </a:p>
        </p:txBody>
      </p:sp>
      <p:sp>
        <p:nvSpPr>
          <p:cNvPr id="4" name="Slide Number Placeholder 3">
            <a:extLst>
              <a:ext uri="{FF2B5EF4-FFF2-40B4-BE49-F238E27FC236}">
                <a16:creationId xmlns:a16="http://schemas.microsoft.com/office/drawing/2014/main" id="{1B3A9730-83FF-45F8-B55A-B3CC7DAE592B}"/>
              </a:ext>
            </a:extLst>
          </p:cNvPr>
          <p:cNvSpPr>
            <a:spLocks noGrp="1"/>
          </p:cNvSpPr>
          <p:nvPr>
            <p:ph type="sldNum" sz="quarter" idx="12"/>
          </p:nvPr>
        </p:nvSpPr>
        <p:spPr/>
        <p:txBody>
          <a:bodyPr/>
          <a:lstStyle/>
          <a:p>
            <a:fld id="{8E06CFEE-053A-4A40-A88B-A288F0289482}" type="slidenum">
              <a:rPr lang="en-US" smtClean="0"/>
              <a:t>16</a:t>
            </a:fld>
            <a:endParaRPr lang="en-US"/>
          </a:p>
        </p:txBody>
      </p:sp>
      <p:sp>
        <p:nvSpPr>
          <p:cNvPr id="10" name="Rectangle 9">
            <a:extLst>
              <a:ext uri="{FF2B5EF4-FFF2-40B4-BE49-F238E27FC236}">
                <a16:creationId xmlns:a16="http://schemas.microsoft.com/office/drawing/2014/main" id="{5D241503-771B-4F07-A9DC-D04E843DAA3A}"/>
              </a:ext>
            </a:extLst>
          </p:cNvPr>
          <p:cNvSpPr/>
          <p:nvPr/>
        </p:nvSpPr>
        <p:spPr>
          <a:xfrm>
            <a:off x="5190786" y="2985233"/>
            <a:ext cx="1062681" cy="685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386DDD-4221-4B95-8C8C-AA3A727B7570}"/>
              </a:ext>
            </a:extLst>
          </p:cNvPr>
          <p:cNvSpPr/>
          <p:nvPr/>
        </p:nvSpPr>
        <p:spPr>
          <a:xfrm>
            <a:off x="5209963" y="4004664"/>
            <a:ext cx="1062681" cy="362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2D3305-54CC-4039-B75F-02A57427980A}"/>
              </a:ext>
            </a:extLst>
          </p:cNvPr>
          <p:cNvSpPr/>
          <p:nvPr/>
        </p:nvSpPr>
        <p:spPr>
          <a:xfrm>
            <a:off x="6499184" y="3671033"/>
            <a:ext cx="1062681" cy="3624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C27BED-7DB9-4095-A90F-16EA648CB71A}"/>
              </a:ext>
            </a:extLst>
          </p:cNvPr>
          <p:cNvSpPr/>
          <p:nvPr/>
        </p:nvSpPr>
        <p:spPr>
          <a:xfrm flipH="1" flipV="1">
            <a:off x="3554074" y="2683508"/>
            <a:ext cx="6952900" cy="18698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A57C654-C402-4585-8296-8261A23A1576}"/>
              </a:ext>
            </a:extLst>
          </p:cNvPr>
          <p:cNvSpPr>
            <a:spLocks noGrp="1"/>
          </p:cNvSpPr>
          <p:nvPr>
            <p:ph type="ftr" sz="quarter" idx="11"/>
          </p:nvPr>
        </p:nvSpPr>
        <p:spPr/>
        <p:txBody>
          <a:bodyPr/>
          <a:lstStyle/>
          <a:p>
            <a:r>
              <a:rPr lang="en-US" dirty="0"/>
              <a:t>Unsupervised Learning</a:t>
            </a:r>
          </a:p>
        </p:txBody>
      </p:sp>
      <p:sp>
        <p:nvSpPr>
          <p:cNvPr id="19" name="Rectangle 18">
            <a:extLst>
              <a:ext uri="{FF2B5EF4-FFF2-40B4-BE49-F238E27FC236}">
                <a16:creationId xmlns:a16="http://schemas.microsoft.com/office/drawing/2014/main" id="{EF6AF79F-6F32-4770-AA24-D0679B6DF134}"/>
              </a:ext>
            </a:extLst>
          </p:cNvPr>
          <p:cNvSpPr/>
          <p:nvPr/>
        </p:nvSpPr>
        <p:spPr>
          <a:xfrm>
            <a:off x="5922123" y="6039343"/>
            <a:ext cx="1062681" cy="36246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3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A004-B452-40C5-97D6-1CE418EB1D87}"/>
              </a:ext>
            </a:extLst>
          </p:cNvPr>
          <p:cNvSpPr>
            <a:spLocks noGrp="1"/>
          </p:cNvSpPr>
          <p:nvPr>
            <p:ph type="title"/>
          </p:nvPr>
        </p:nvSpPr>
        <p:spPr/>
        <p:txBody>
          <a:bodyPr/>
          <a:lstStyle/>
          <a:p>
            <a:r>
              <a:rPr lang="en-US"/>
              <a:t>Finding the PCA scores</a:t>
            </a:r>
          </a:p>
        </p:txBody>
      </p:sp>
      <p:sp>
        <p:nvSpPr>
          <p:cNvPr id="3" name="Content Placeholder 2">
            <a:extLst>
              <a:ext uri="{FF2B5EF4-FFF2-40B4-BE49-F238E27FC236}">
                <a16:creationId xmlns:a16="http://schemas.microsoft.com/office/drawing/2014/main" id="{70D8D06C-730E-4BB0-AE83-628F8F0BA9FB}"/>
              </a:ext>
            </a:extLst>
          </p:cNvPr>
          <p:cNvSpPr>
            <a:spLocks noGrp="1"/>
          </p:cNvSpPr>
          <p:nvPr>
            <p:ph idx="1"/>
          </p:nvPr>
        </p:nvSpPr>
        <p:spPr>
          <a:xfrm>
            <a:off x="838200" y="1439056"/>
            <a:ext cx="10515600" cy="4737907"/>
          </a:xfrm>
        </p:spPr>
        <p:txBody>
          <a:bodyPr vert="horz" lIns="91440" tIns="45720" rIns="91440" bIns="45720" rtlCol="0" anchor="t">
            <a:normAutofit/>
          </a:bodyPr>
          <a:lstStyle/>
          <a:p>
            <a:r>
              <a:rPr lang="en-US" dirty="0">
                <a:latin typeface="Acherus Grotesque"/>
              </a:rPr>
              <a:t>Matrix-multiply the original data matrix (after standardizing) by the loadings:</a:t>
            </a:r>
          </a:p>
          <a:p>
            <a:endParaRPr lang="en-US" dirty="0"/>
          </a:p>
          <a:p>
            <a:endParaRPr lang="en-US" dirty="0"/>
          </a:p>
          <a:p>
            <a:endParaRPr lang="en-US" dirty="0"/>
          </a:p>
          <a:p>
            <a:pPr marL="0" indent="0">
              <a:buNone/>
            </a:pPr>
            <a:endParaRPr lang="en-US" dirty="0">
              <a:latin typeface="Acherus Grotesque"/>
            </a:endParaRPr>
          </a:p>
          <a:p>
            <a:pPr marL="0" indent="0">
              <a:buNone/>
            </a:pPr>
            <a:r>
              <a:rPr lang="en-US" dirty="0">
                <a:latin typeface="Acherus Grotesque"/>
              </a:rPr>
              <a:t>We now have the PC scores (coordinates) of the data in the rotated coordinate system:</a:t>
            </a:r>
          </a:p>
          <a:p>
            <a:endParaRPr lang="en-US" dirty="0"/>
          </a:p>
          <a:p>
            <a:endParaRPr lang="en-US" dirty="0"/>
          </a:p>
        </p:txBody>
      </p:sp>
      <p:sp>
        <p:nvSpPr>
          <p:cNvPr id="5" name="Slide Number Placeholder 4">
            <a:extLst>
              <a:ext uri="{FF2B5EF4-FFF2-40B4-BE49-F238E27FC236}">
                <a16:creationId xmlns:a16="http://schemas.microsoft.com/office/drawing/2014/main" id="{AD08C5EF-C9C6-498F-8E7A-77AAC410E335}"/>
              </a:ext>
            </a:extLst>
          </p:cNvPr>
          <p:cNvSpPr>
            <a:spLocks noGrp="1"/>
          </p:cNvSpPr>
          <p:nvPr>
            <p:ph type="sldNum" sz="quarter" idx="12"/>
          </p:nvPr>
        </p:nvSpPr>
        <p:spPr/>
        <p:txBody>
          <a:bodyPr/>
          <a:lstStyle/>
          <a:p>
            <a:fld id="{8E06CFEE-053A-4A40-A88B-A288F0289482}" type="slidenum">
              <a:rPr lang="en-US" smtClean="0"/>
              <a:t>17</a:t>
            </a:fld>
            <a:endParaRPr lang="en-US"/>
          </a:p>
        </p:txBody>
      </p:sp>
      <p:pic>
        <p:nvPicPr>
          <p:cNvPr id="6" name="Picture 5">
            <a:extLst>
              <a:ext uri="{FF2B5EF4-FFF2-40B4-BE49-F238E27FC236}">
                <a16:creationId xmlns:a16="http://schemas.microsoft.com/office/drawing/2014/main" id="{8D9EA4B2-3A4C-42E3-9723-D5446ED99D6B}"/>
              </a:ext>
            </a:extLst>
          </p:cNvPr>
          <p:cNvPicPr>
            <a:picLocks noChangeAspect="1"/>
          </p:cNvPicPr>
          <p:nvPr/>
        </p:nvPicPr>
        <p:blipFill rotWithShape="1">
          <a:blip r:embed="rId3"/>
          <a:srcRect t="18658"/>
          <a:stretch/>
        </p:blipFill>
        <p:spPr>
          <a:xfrm>
            <a:off x="5984403" y="2343829"/>
            <a:ext cx="5593131" cy="1285647"/>
          </a:xfrm>
          <a:prstGeom prst="rect">
            <a:avLst/>
          </a:prstGeom>
        </p:spPr>
      </p:pic>
      <p:sp>
        <p:nvSpPr>
          <p:cNvPr id="7" name="Oval 6">
            <a:extLst>
              <a:ext uri="{FF2B5EF4-FFF2-40B4-BE49-F238E27FC236}">
                <a16:creationId xmlns:a16="http://schemas.microsoft.com/office/drawing/2014/main" id="{80BBDA17-9848-404E-802B-9261212F3280}"/>
              </a:ext>
            </a:extLst>
          </p:cNvPr>
          <p:cNvSpPr/>
          <p:nvPr/>
        </p:nvSpPr>
        <p:spPr>
          <a:xfrm>
            <a:off x="5431633" y="3008076"/>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D147EE-DED7-4310-97AD-F6F23FEBEC66}"/>
              </a:ext>
            </a:extLst>
          </p:cNvPr>
          <p:cNvPicPr>
            <a:picLocks noChangeAspect="1"/>
          </p:cNvPicPr>
          <p:nvPr/>
        </p:nvPicPr>
        <p:blipFill>
          <a:blip r:embed="rId4"/>
          <a:stretch>
            <a:fillRect/>
          </a:stretch>
        </p:blipFill>
        <p:spPr>
          <a:xfrm>
            <a:off x="1133682" y="2186985"/>
            <a:ext cx="3955267" cy="1737360"/>
          </a:xfrm>
          <a:prstGeom prst="rect">
            <a:avLst/>
          </a:prstGeom>
        </p:spPr>
      </p:pic>
      <p:sp>
        <p:nvSpPr>
          <p:cNvPr id="9" name="Rectangle 8">
            <a:extLst>
              <a:ext uri="{FF2B5EF4-FFF2-40B4-BE49-F238E27FC236}">
                <a16:creationId xmlns:a16="http://schemas.microsoft.com/office/drawing/2014/main" id="{04D06B26-A6D2-4757-8B9A-9674CC726A92}"/>
              </a:ext>
            </a:extLst>
          </p:cNvPr>
          <p:cNvSpPr/>
          <p:nvPr/>
        </p:nvSpPr>
        <p:spPr>
          <a:xfrm>
            <a:off x="833986" y="4879628"/>
            <a:ext cx="3447482" cy="369332"/>
          </a:xfrm>
          <a:prstGeom prst="rect">
            <a:avLst/>
          </a:prstGeom>
        </p:spPr>
        <p:txBody>
          <a:bodyPr wrap="none">
            <a:spAutoFit/>
          </a:bodyPr>
          <a:lstStyle/>
          <a:p>
            <a:r>
              <a:rPr lang="en-US" b="1" u="sng" dirty="0">
                <a:latin typeface="Acherus Grotesque" panose="02000505000000020004" pitchFamily="50" charset="0"/>
              </a:rPr>
              <a:t>Principal Component Scores:</a:t>
            </a:r>
          </a:p>
        </p:txBody>
      </p:sp>
      <p:pic>
        <p:nvPicPr>
          <p:cNvPr id="10" name="Picture 9">
            <a:extLst>
              <a:ext uri="{FF2B5EF4-FFF2-40B4-BE49-F238E27FC236}">
                <a16:creationId xmlns:a16="http://schemas.microsoft.com/office/drawing/2014/main" id="{FD559A99-1996-4EC9-A51E-38A2476E770A}"/>
              </a:ext>
            </a:extLst>
          </p:cNvPr>
          <p:cNvPicPr>
            <a:picLocks noChangeAspect="1"/>
          </p:cNvPicPr>
          <p:nvPr/>
        </p:nvPicPr>
        <p:blipFill>
          <a:blip r:embed="rId5"/>
          <a:srcRect t="3538"/>
          <a:stretch/>
        </p:blipFill>
        <p:spPr>
          <a:xfrm>
            <a:off x="4434194" y="4702344"/>
            <a:ext cx="5303520" cy="1623821"/>
          </a:xfrm>
          <a:prstGeom prst="rect">
            <a:avLst/>
          </a:prstGeom>
        </p:spPr>
      </p:pic>
      <p:sp>
        <p:nvSpPr>
          <p:cNvPr id="4" name="Footer Placeholder 3">
            <a:extLst>
              <a:ext uri="{FF2B5EF4-FFF2-40B4-BE49-F238E27FC236}">
                <a16:creationId xmlns:a16="http://schemas.microsoft.com/office/drawing/2014/main" id="{A9485025-44CA-4EEA-937A-5CFE28A398E5}"/>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25414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3BF3B5A-61E3-2BBF-08D7-DB8164A8803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1B2F430-5CFA-4C63-7757-A31906779149}"/>
              </a:ext>
            </a:extLst>
          </p:cNvPr>
          <p:cNvPicPr>
            <a:picLocks noChangeAspect="1"/>
          </p:cNvPicPr>
          <p:nvPr/>
        </p:nvPicPr>
        <p:blipFill>
          <a:blip r:embed="rId3"/>
          <a:srcRect l="17190"/>
          <a:stretch/>
        </p:blipFill>
        <p:spPr>
          <a:xfrm>
            <a:off x="239486" y="1207530"/>
            <a:ext cx="7141826" cy="5464057"/>
          </a:xfrm>
          <a:prstGeom prst="rect">
            <a:avLst/>
          </a:prstGeom>
        </p:spPr>
      </p:pic>
      <p:sp>
        <p:nvSpPr>
          <p:cNvPr id="158" name="Google Shape;158;p6">
            <a:extLst>
              <a:ext uri="{FF2B5EF4-FFF2-40B4-BE49-F238E27FC236}">
                <a16:creationId xmlns:a16="http://schemas.microsoft.com/office/drawing/2014/main" id="{2723407D-AF21-5804-AD7E-790181C55CC3}"/>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b="1"/>
              <a:t>PCA biplot</a:t>
            </a:r>
            <a:endParaRPr b="1"/>
          </a:p>
        </p:txBody>
      </p:sp>
      <p:sp>
        <p:nvSpPr>
          <p:cNvPr id="4" name="Slide Number Placeholder 3">
            <a:extLst>
              <a:ext uri="{FF2B5EF4-FFF2-40B4-BE49-F238E27FC236}">
                <a16:creationId xmlns:a16="http://schemas.microsoft.com/office/drawing/2014/main" id="{FD314CE0-4D06-4BBD-BC0B-996142CDA8CC}"/>
              </a:ext>
            </a:extLst>
          </p:cNvPr>
          <p:cNvSpPr>
            <a:spLocks noGrp="1"/>
          </p:cNvSpPr>
          <p:nvPr>
            <p:ph type="sldNum" sz="quarter" idx="12"/>
          </p:nvPr>
        </p:nvSpPr>
        <p:spPr/>
        <p:txBody>
          <a:bodyPr/>
          <a:lstStyle/>
          <a:p>
            <a:fld id="{8E06CFEE-053A-4A40-A88B-A288F0289482}" type="slidenum">
              <a:rPr lang="en-US" smtClean="0"/>
              <a:t>18</a:t>
            </a:fld>
            <a:endParaRPr lang="en-US"/>
          </a:p>
        </p:txBody>
      </p:sp>
      <p:pic>
        <p:nvPicPr>
          <p:cNvPr id="5" name="Picture 4">
            <a:extLst>
              <a:ext uri="{FF2B5EF4-FFF2-40B4-BE49-F238E27FC236}">
                <a16:creationId xmlns:a16="http://schemas.microsoft.com/office/drawing/2014/main" id="{A5C2B771-205D-7F06-A654-0ECDD44CD6A0}"/>
              </a:ext>
            </a:extLst>
          </p:cNvPr>
          <p:cNvPicPr>
            <a:picLocks noChangeAspect="1"/>
          </p:cNvPicPr>
          <p:nvPr/>
        </p:nvPicPr>
        <p:blipFill>
          <a:blip r:embed="rId4"/>
          <a:srcRect l="19580" r="12117" b="7946"/>
          <a:stretch/>
        </p:blipFill>
        <p:spPr>
          <a:xfrm>
            <a:off x="5671456" y="1197464"/>
            <a:ext cx="5939351" cy="5071470"/>
          </a:xfrm>
          <a:prstGeom prst="rect">
            <a:avLst/>
          </a:prstGeom>
        </p:spPr>
      </p:pic>
      <p:pic>
        <p:nvPicPr>
          <p:cNvPr id="14" name="Picture 13">
            <a:extLst>
              <a:ext uri="{FF2B5EF4-FFF2-40B4-BE49-F238E27FC236}">
                <a16:creationId xmlns:a16="http://schemas.microsoft.com/office/drawing/2014/main" id="{6FAAFDDB-E4EA-92BF-3DF1-00672D8AF884}"/>
              </a:ext>
            </a:extLst>
          </p:cNvPr>
          <p:cNvPicPr>
            <a:picLocks noChangeAspect="1"/>
          </p:cNvPicPr>
          <p:nvPr/>
        </p:nvPicPr>
        <p:blipFill>
          <a:blip r:embed="rId5"/>
          <a:stretch>
            <a:fillRect/>
          </a:stretch>
        </p:blipFill>
        <p:spPr>
          <a:xfrm>
            <a:off x="5148944" y="1850572"/>
            <a:ext cx="1436913" cy="3970422"/>
          </a:xfrm>
          <a:prstGeom prst="rect">
            <a:avLst/>
          </a:prstGeom>
        </p:spPr>
      </p:pic>
      <p:pic>
        <p:nvPicPr>
          <p:cNvPr id="15" name="Picture 14">
            <a:extLst>
              <a:ext uri="{FF2B5EF4-FFF2-40B4-BE49-F238E27FC236}">
                <a16:creationId xmlns:a16="http://schemas.microsoft.com/office/drawing/2014/main" id="{0FE59DF2-3C3A-059A-1630-C613AD6760A1}"/>
              </a:ext>
            </a:extLst>
          </p:cNvPr>
          <p:cNvPicPr>
            <a:picLocks noChangeAspect="1"/>
          </p:cNvPicPr>
          <p:nvPr/>
        </p:nvPicPr>
        <p:blipFill>
          <a:blip r:embed="rId5"/>
          <a:stretch>
            <a:fillRect/>
          </a:stretch>
        </p:blipFill>
        <p:spPr>
          <a:xfrm>
            <a:off x="5301344" y="5769144"/>
            <a:ext cx="5268685" cy="431878"/>
          </a:xfrm>
          <a:prstGeom prst="rect">
            <a:avLst/>
          </a:prstGeom>
        </p:spPr>
      </p:pic>
      <p:pic>
        <p:nvPicPr>
          <p:cNvPr id="16" name="Picture 15">
            <a:extLst>
              <a:ext uri="{FF2B5EF4-FFF2-40B4-BE49-F238E27FC236}">
                <a16:creationId xmlns:a16="http://schemas.microsoft.com/office/drawing/2014/main" id="{1720C9B1-AC1D-590C-69AF-0D1A679242F1}"/>
              </a:ext>
            </a:extLst>
          </p:cNvPr>
          <p:cNvPicPr>
            <a:picLocks noChangeAspect="1"/>
          </p:cNvPicPr>
          <p:nvPr/>
        </p:nvPicPr>
        <p:blipFill>
          <a:blip r:embed="rId5"/>
          <a:stretch>
            <a:fillRect/>
          </a:stretch>
        </p:blipFill>
        <p:spPr>
          <a:xfrm>
            <a:off x="1199435" y="1515414"/>
            <a:ext cx="3949509" cy="431878"/>
          </a:xfrm>
          <a:prstGeom prst="rect">
            <a:avLst/>
          </a:prstGeom>
        </p:spPr>
      </p:pic>
      <p:pic>
        <p:nvPicPr>
          <p:cNvPr id="18" name="Picture 17">
            <a:extLst>
              <a:ext uri="{FF2B5EF4-FFF2-40B4-BE49-F238E27FC236}">
                <a16:creationId xmlns:a16="http://schemas.microsoft.com/office/drawing/2014/main" id="{E5CBE62A-A578-13B8-44BD-8F7B8C750B19}"/>
              </a:ext>
            </a:extLst>
          </p:cNvPr>
          <p:cNvPicPr>
            <a:picLocks noChangeAspect="1"/>
          </p:cNvPicPr>
          <p:nvPr/>
        </p:nvPicPr>
        <p:blipFill>
          <a:blip r:embed="rId5"/>
          <a:stretch>
            <a:fillRect/>
          </a:stretch>
        </p:blipFill>
        <p:spPr>
          <a:xfrm>
            <a:off x="1371601" y="2481704"/>
            <a:ext cx="4064000" cy="2926668"/>
          </a:xfrm>
          <a:prstGeom prst="rect">
            <a:avLst/>
          </a:prstGeom>
        </p:spPr>
      </p:pic>
      <p:pic>
        <p:nvPicPr>
          <p:cNvPr id="19" name="Picture 18">
            <a:extLst>
              <a:ext uri="{FF2B5EF4-FFF2-40B4-BE49-F238E27FC236}">
                <a16:creationId xmlns:a16="http://schemas.microsoft.com/office/drawing/2014/main" id="{392ACC81-BFD5-05FF-039E-6047017DB873}"/>
              </a:ext>
            </a:extLst>
          </p:cNvPr>
          <p:cNvPicPr>
            <a:picLocks noChangeAspect="1"/>
          </p:cNvPicPr>
          <p:nvPr/>
        </p:nvPicPr>
        <p:blipFill>
          <a:blip r:embed="rId5"/>
          <a:stretch>
            <a:fillRect/>
          </a:stretch>
        </p:blipFill>
        <p:spPr>
          <a:xfrm>
            <a:off x="6172200" y="1978366"/>
            <a:ext cx="4064000" cy="2926668"/>
          </a:xfrm>
          <a:prstGeom prst="rect">
            <a:avLst/>
          </a:prstGeom>
        </p:spPr>
      </p:pic>
      <p:sp>
        <p:nvSpPr>
          <p:cNvPr id="2" name="Footer Placeholder 1">
            <a:extLst>
              <a:ext uri="{FF2B5EF4-FFF2-40B4-BE49-F238E27FC236}">
                <a16:creationId xmlns:a16="http://schemas.microsoft.com/office/drawing/2014/main" id="{B2D0E12E-0A83-4EE2-BF6A-C18565EA69DF}"/>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41167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3702A06-C2C5-AC51-CCA9-4C571D3A195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A3A254F-87BB-C5F8-93FE-6BDA8AE0C416}"/>
              </a:ext>
            </a:extLst>
          </p:cNvPr>
          <p:cNvPicPr>
            <a:picLocks noChangeAspect="1"/>
          </p:cNvPicPr>
          <p:nvPr/>
        </p:nvPicPr>
        <p:blipFill>
          <a:blip r:embed="rId3"/>
          <a:srcRect l="17190"/>
          <a:stretch/>
        </p:blipFill>
        <p:spPr>
          <a:xfrm>
            <a:off x="239486" y="1207530"/>
            <a:ext cx="7141826" cy="5464057"/>
          </a:xfrm>
          <a:prstGeom prst="rect">
            <a:avLst/>
          </a:prstGeom>
        </p:spPr>
      </p:pic>
      <p:sp>
        <p:nvSpPr>
          <p:cNvPr id="158" name="Google Shape;158;p6">
            <a:extLst>
              <a:ext uri="{FF2B5EF4-FFF2-40B4-BE49-F238E27FC236}">
                <a16:creationId xmlns:a16="http://schemas.microsoft.com/office/drawing/2014/main" id="{1894F4AC-EA71-7B1B-F65C-FCA8ECC6A0E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a:ea typeface="Times New Roman"/>
                <a:cs typeface="Times New Roman"/>
                <a:sym typeface="Times New Roman"/>
              </a:rPr>
              <a:t>PCA biplot</a:t>
            </a:r>
            <a:endParaRPr b="1"/>
          </a:p>
        </p:txBody>
      </p:sp>
      <p:sp>
        <p:nvSpPr>
          <p:cNvPr id="2" name="Slide Number Placeholder 1">
            <a:extLst>
              <a:ext uri="{FF2B5EF4-FFF2-40B4-BE49-F238E27FC236}">
                <a16:creationId xmlns:a16="http://schemas.microsoft.com/office/drawing/2014/main" id="{91C96F59-73EC-4CF8-83BE-A6E18BE21972}"/>
              </a:ext>
            </a:extLst>
          </p:cNvPr>
          <p:cNvSpPr>
            <a:spLocks noGrp="1"/>
          </p:cNvSpPr>
          <p:nvPr>
            <p:ph type="sldNum" sz="quarter" idx="12"/>
          </p:nvPr>
        </p:nvSpPr>
        <p:spPr/>
        <p:txBody>
          <a:bodyPr/>
          <a:lstStyle/>
          <a:p>
            <a:fld id="{8E06CFEE-053A-4A40-A88B-A288F0289482}" type="slidenum">
              <a:rPr lang="en-US" smtClean="0"/>
              <a:t>19</a:t>
            </a:fld>
            <a:endParaRPr lang="en-US"/>
          </a:p>
        </p:txBody>
      </p:sp>
      <p:pic>
        <p:nvPicPr>
          <p:cNvPr id="5" name="Picture 4">
            <a:extLst>
              <a:ext uri="{FF2B5EF4-FFF2-40B4-BE49-F238E27FC236}">
                <a16:creationId xmlns:a16="http://schemas.microsoft.com/office/drawing/2014/main" id="{0134CB39-4EBA-80B5-E02D-65C7E72646D9}"/>
              </a:ext>
            </a:extLst>
          </p:cNvPr>
          <p:cNvPicPr>
            <a:picLocks noChangeAspect="1"/>
          </p:cNvPicPr>
          <p:nvPr/>
        </p:nvPicPr>
        <p:blipFill>
          <a:blip r:embed="rId4"/>
          <a:srcRect l="19580" r="12117" b="7946"/>
          <a:stretch/>
        </p:blipFill>
        <p:spPr>
          <a:xfrm>
            <a:off x="5671456" y="1197464"/>
            <a:ext cx="5939351" cy="5071470"/>
          </a:xfrm>
          <a:prstGeom prst="rect">
            <a:avLst/>
          </a:prstGeom>
        </p:spPr>
      </p:pic>
      <p:pic>
        <p:nvPicPr>
          <p:cNvPr id="14" name="Picture 13">
            <a:extLst>
              <a:ext uri="{FF2B5EF4-FFF2-40B4-BE49-F238E27FC236}">
                <a16:creationId xmlns:a16="http://schemas.microsoft.com/office/drawing/2014/main" id="{607AFA5D-F4FC-3D44-A527-FE9EDC13848A}"/>
              </a:ext>
            </a:extLst>
          </p:cNvPr>
          <p:cNvPicPr>
            <a:picLocks noChangeAspect="1"/>
          </p:cNvPicPr>
          <p:nvPr/>
        </p:nvPicPr>
        <p:blipFill>
          <a:blip r:embed="rId5"/>
          <a:stretch>
            <a:fillRect/>
          </a:stretch>
        </p:blipFill>
        <p:spPr>
          <a:xfrm>
            <a:off x="5148944" y="1850572"/>
            <a:ext cx="1436913" cy="3970422"/>
          </a:xfrm>
          <a:prstGeom prst="rect">
            <a:avLst/>
          </a:prstGeom>
        </p:spPr>
      </p:pic>
      <p:pic>
        <p:nvPicPr>
          <p:cNvPr id="15" name="Picture 14">
            <a:extLst>
              <a:ext uri="{FF2B5EF4-FFF2-40B4-BE49-F238E27FC236}">
                <a16:creationId xmlns:a16="http://schemas.microsoft.com/office/drawing/2014/main" id="{1CB8045F-58E4-EAC2-5CFD-65F228E7F0F9}"/>
              </a:ext>
            </a:extLst>
          </p:cNvPr>
          <p:cNvPicPr>
            <a:picLocks noChangeAspect="1"/>
          </p:cNvPicPr>
          <p:nvPr/>
        </p:nvPicPr>
        <p:blipFill>
          <a:blip r:embed="rId5"/>
          <a:stretch>
            <a:fillRect/>
          </a:stretch>
        </p:blipFill>
        <p:spPr>
          <a:xfrm>
            <a:off x="5301344" y="5783423"/>
            <a:ext cx="5268685" cy="431878"/>
          </a:xfrm>
          <a:prstGeom prst="rect">
            <a:avLst/>
          </a:prstGeom>
        </p:spPr>
      </p:pic>
      <p:cxnSp>
        <p:nvCxnSpPr>
          <p:cNvPr id="3" name="Straight Arrow Connector 2">
            <a:extLst>
              <a:ext uri="{FF2B5EF4-FFF2-40B4-BE49-F238E27FC236}">
                <a16:creationId xmlns:a16="http://schemas.microsoft.com/office/drawing/2014/main" id="{F0D297B3-95C1-A4DF-E7B1-BE35C613881B}"/>
              </a:ext>
            </a:extLst>
          </p:cNvPr>
          <p:cNvCxnSpPr>
            <a:cxnSpLocks/>
          </p:cNvCxnSpPr>
          <p:nvPr/>
        </p:nvCxnSpPr>
        <p:spPr>
          <a:xfrm flipH="1">
            <a:off x="1328057" y="2950029"/>
            <a:ext cx="32657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612E057-BE01-AB3E-9FE0-09ED29AF6E4E}"/>
              </a:ext>
            </a:extLst>
          </p:cNvPr>
          <p:cNvCxnSpPr>
            <a:cxnSpLocks/>
          </p:cNvCxnSpPr>
          <p:nvPr/>
        </p:nvCxnSpPr>
        <p:spPr>
          <a:xfrm>
            <a:off x="4735286" y="3037114"/>
            <a:ext cx="0" cy="2722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5FA023-A8BB-8646-FAE4-1990E2BEF4EB}"/>
              </a:ext>
            </a:extLst>
          </p:cNvPr>
          <p:cNvCxnSpPr>
            <a:cxnSpLocks/>
          </p:cNvCxnSpPr>
          <p:nvPr/>
        </p:nvCxnSpPr>
        <p:spPr>
          <a:xfrm flipH="1">
            <a:off x="1328057" y="4354286"/>
            <a:ext cx="59436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88663FB-C9D1-CB1D-3549-0578E1D519BD}"/>
              </a:ext>
            </a:extLst>
          </p:cNvPr>
          <p:cNvCxnSpPr>
            <a:cxnSpLocks/>
          </p:cNvCxnSpPr>
          <p:nvPr/>
        </p:nvCxnSpPr>
        <p:spPr>
          <a:xfrm>
            <a:off x="2057400" y="4441371"/>
            <a:ext cx="0" cy="13178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95BD42-6E21-BADD-BA3C-34DB893B3DD2}"/>
              </a:ext>
            </a:extLst>
          </p:cNvPr>
          <p:cNvSpPr txBox="1"/>
          <p:nvPr/>
        </p:nvSpPr>
        <p:spPr>
          <a:xfrm>
            <a:off x="3956956" y="2483624"/>
            <a:ext cx="1436913" cy="369332"/>
          </a:xfrm>
          <a:prstGeom prst="rect">
            <a:avLst/>
          </a:prstGeom>
          <a:noFill/>
        </p:spPr>
        <p:txBody>
          <a:bodyPr wrap="square" rtlCol="0">
            <a:spAutoFit/>
          </a:bodyPr>
          <a:lstStyle/>
          <a:p>
            <a:r>
              <a:rPr lang="en-US">
                <a:solidFill>
                  <a:srgbClr val="FF0000"/>
                </a:solidFill>
                <a:latin typeface="Acherus Grotesque" panose="02000505000000020004" pitchFamily="50" charset="0"/>
              </a:rPr>
              <a:t>(2.50, 1.53)</a:t>
            </a:r>
          </a:p>
        </p:txBody>
      </p:sp>
      <p:sp>
        <p:nvSpPr>
          <p:cNvPr id="30" name="TextBox 29">
            <a:extLst>
              <a:ext uri="{FF2B5EF4-FFF2-40B4-BE49-F238E27FC236}">
                <a16:creationId xmlns:a16="http://schemas.microsoft.com/office/drawing/2014/main" id="{849D0714-200B-83AC-0F4F-D6CE278B6944}"/>
              </a:ext>
            </a:extLst>
          </p:cNvPr>
          <p:cNvSpPr txBox="1"/>
          <p:nvPr/>
        </p:nvSpPr>
        <p:spPr>
          <a:xfrm>
            <a:off x="2057399" y="4711270"/>
            <a:ext cx="1653615" cy="369332"/>
          </a:xfrm>
          <a:prstGeom prst="rect">
            <a:avLst/>
          </a:prstGeom>
          <a:noFill/>
        </p:spPr>
        <p:txBody>
          <a:bodyPr wrap="square" rtlCol="0">
            <a:spAutoFit/>
          </a:bodyPr>
          <a:lstStyle/>
          <a:p>
            <a:r>
              <a:rPr lang="en-US">
                <a:solidFill>
                  <a:srgbClr val="00B050"/>
                </a:solidFill>
                <a:latin typeface="Acherus Grotesque" panose="02000505000000020004" pitchFamily="50" charset="0"/>
              </a:rPr>
              <a:t>(-1.97, -0.82)</a:t>
            </a:r>
          </a:p>
        </p:txBody>
      </p:sp>
      <p:cxnSp>
        <p:nvCxnSpPr>
          <p:cNvPr id="129" name="Straight Arrow Connector 128">
            <a:extLst>
              <a:ext uri="{FF2B5EF4-FFF2-40B4-BE49-F238E27FC236}">
                <a16:creationId xmlns:a16="http://schemas.microsoft.com/office/drawing/2014/main" id="{9040FBD0-FF32-2E65-A61B-5D20AD18A8A0}"/>
              </a:ext>
            </a:extLst>
          </p:cNvPr>
          <p:cNvCxnSpPr>
            <a:cxnSpLocks/>
          </p:cNvCxnSpPr>
          <p:nvPr/>
        </p:nvCxnSpPr>
        <p:spPr>
          <a:xfrm>
            <a:off x="9437914" y="2068287"/>
            <a:ext cx="990600" cy="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7A5C853-50E7-5FFC-5C93-FAC03C45B68A}"/>
              </a:ext>
            </a:extLst>
          </p:cNvPr>
          <p:cNvCxnSpPr>
            <a:cxnSpLocks/>
          </p:cNvCxnSpPr>
          <p:nvPr/>
        </p:nvCxnSpPr>
        <p:spPr>
          <a:xfrm flipV="1">
            <a:off x="9052432" y="1922929"/>
            <a:ext cx="0" cy="80043"/>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47037D3-CE04-900E-8C9D-522B0DECF52F}"/>
              </a:ext>
            </a:extLst>
          </p:cNvPr>
          <p:cNvCxnSpPr>
            <a:cxnSpLocks/>
          </p:cNvCxnSpPr>
          <p:nvPr/>
        </p:nvCxnSpPr>
        <p:spPr>
          <a:xfrm>
            <a:off x="9933214" y="4278087"/>
            <a:ext cx="495300"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89E80DFD-6A97-DA97-DB39-7E503C7B66B0}"/>
              </a:ext>
            </a:extLst>
          </p:cNvPr>
          <p:cNvCxnSpPr>
            <a:cxnSpLocks/>
          </p:cNvCxnSpPr>
          <p:nvPr/>
        </p:nvCxnSpPr>
        <p:spPr>
          <a:xfrm flipV="1">
            <a:off x="9695969" y="1922929"/>
            <a:ext cx="0" cy="2295349"/>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16C0D4BB-390D-5BEF-615E-349E32482447}"/>
              </a:ext>
            </a:extLst>
          </p:cNvPr>
          <p:cNvSpPr txBox="1"/>
          <p:nvPr/>
        </p:nvSpPr>
        <p:spPr>
          <a:xfrm>
            <a:off x="7229393" y="2052560"/>
            <a:ext cx="1436913" cy="369332"/>
          </a:xfrm>
          <a:prstGeom prst="rect">
            <a:avLst/>
          </a:prstGeom>
          <a:noFill/>
        </p:spPr>
        <p:txBody>
          <a:bodyPr wrap="square" rtlCol="0">
            <a:spAutoFit/>
          </a:bodyPr>
          <a:lstStyle/>
          <a:p>
            <a:r>
              <a:rPr lang="en-US">
                <a:solidFill>
                  <a:schemeClr val="accent5">
                    <a:lumMod val="60000"/>
                    <a:lumOff val="40000"/>
                  </a:schemeClr>
                </a:solidFill>
                <a:latin typeface="Acherus Grotesque" panose="02000505000000020004" pitchFamily="50" charset="0"/>
              </a:rPr>
              <a:t>(0.28, 0.87)</a:t>
            </a:r>
          </a:p>
        </p:txBody>
      </p:sp>
      <p:sp>
        <p:nvSpPr>
          <p:cNvPr id="143" name="TextBox 142">
            <a:extLst>
              <a:ext uri="{FF2B5EF4-FFF2-40B4-BE49-F238E27FC236}">
                <a16:creationId xmlns:a16="http://schemas.microsoft.com/office/drawing/2014/main" id="{6713CDCB-02E9-9346-5294-A90ABDE9140D}"/>
              </a:ext>
            </a:extLst>
          </p:cNvPr>
          <p:cNvSpPr txBox="1"/>
          <p:nvPr/>
        </p:nvSpPr>
        <p:spPr>
          <a:xfrm>
            <a:off x="7413173" y="4670363"/>
            <a:ext cx="1878394" cy="369332"/>
          </a:xfrm>
          <a:prstGeom prst="rect">
            <a:avLst/>
          </a:prstGeom>
          <a:noFill/>
        </p:spPr>
        <p:txBody>
          <a:bodyPr wrap="square" rtlCol="0">
            <a:spAutoFit/>
          </a:bodyPr>
          <a:lstStyle/>
          <a:p>
            <a:r>
              <a:rPr lang="en-US">
                <a:solidFill>
                  <a:schemeClr val="accent6">
                    <a:lumMod val="60000"/>
                    <a:lumOff val="40000"/>
                  </a:schemeClr>
                </a:solidFill>
                <a:latin typeface="Acherus Grotesque" panose="02000505000000020004" pitchFamily="50" charset="0"/>
              </a:rPr>
              <a:t>(0.58, -0.19)</a:t>
            </a:r>
          </a:p>
        </p:txBody>
      </p:sp>
      <p:cxnSp>
        <p:nvCxnSpPr>
          <p:cNvPr id="145" name="Straight Connector 144">
            <a:extLst>
              <a:ext uri="{FF2B5EF4-FFF2-40B4-BE49-F238E27FC236}">
                <a16:creationId xmlns:a16="http://schemas.microsoft.com/office/drawing/2014/main" id="{BA589A5F-E71A-3440-27F0-04417033811E}"/>
              </a:ext>
            </a:extLst>
          </p:cNvPr>
          <p:cNvCxnSpPr>
            <a:cxnSpLocks/>
          </p:cNvCxnSpPr>
          <p:nvPr/>
        </p:nvCxnSpPr>
        <p:spPr>
          <a:xfrm>
            <a:off x="8495283" y="1922929"/>
            <a:ext cx="0" cy="3836303"/>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497780C3-6493-537E-154C-4E1B976A5166}"/>
              </a:ext>
            </a:extLst>
          </p:cNvPr>
          <p:cNvCxnSpPr>
            <a:cxnSpLocks/>
          </p:cNvCxnSpPr>
          <p:nvPr/>
        </p:nvCxnSpPr>
        <p:spPr>
          <a:xfrm>
            <a:off x="6585857" y="3865256"/>
            <a:ext cx="3842657" cy="0"/>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3" name="Picture 152">
            <a:extLst>
              <a:ext uri="{FF2B5EF4-FFF2-40B4-BE49-F238E27FC236}">
                <a16:creationId xmlns:a16="http://schemas.microsoft.com/office/drawing/2014/main" id="{AA1B57AA-D1FD-5295-E68B-26D6CD84F127}"/>
              </a:ext>
            </a:extLst>
          </p:cNvPr>
          <p:cNvPicPr>
            <a:picLocks noChangeAspect="1"/>
          </p:cNvPicPr>
          <p:nvPr/>
        </p:nvPicPr>
        <p:blipFill>
          <a:blip r:embed="rId5"/>
          <a:stretch>
            <a:fillRect/>
          </a:stretch>
        </p:blipFill>
        <p:spPr>
          <a:xfrm>
            <a:off x="1199435" y="1515414"/>
            <a:ext cx="3949509" cy="431878"/>
          </a:xfrm>
          <a:prstGeom prst="rect">
            <a:avLst/>
          </a:prstGeom>
        </p:spPr>
      </p:pic>
      <p:sp>
        <p:nvSpPr>
          <p:cNvPr id="4" name="Footer Placeholder 3">
            <a:extLst>
              <a:ext uri="{FF2B5EF4-FFF2-40B4-BE49-F238E27FC236}">
                <a16:creationId xmlns:a16="http://schemas.microsoft.com/office/drawing/2014/main" id="{8707F489-FF17-4EC0-999D-2EFABA96479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62000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141" grpId="0"/>
      <p:bldP spid="1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5CFF-DD00-4B10-B52F-70CF55F8DA8F}"/>
              </a:ext>
            </a:extLst>
          </p:cNvPr>
          <p:cNvSpPr>
            <a:spLocks noGrp="1"/>
          </p:cNvSpPr>
          <p:nvPr>
            <p:ph type="title"/>
          </p:nvPr>
        </p:nvSpPr>
        <p:spPr/>
        <p:txBody>
          <a:bodyPr/>
          <a:lstStyle/>
          <a:p>
            <a:r>
              <a:rPr lang="en-US" dirty="0">
                <a:latin typeface="Acherus Grotesque"/>
                <a:cs typeface="Arial"/>
              </a:rPr>
              <a:t>At the end of this module, you should be able to:</a:t>
            </a:r>
          </a:p>
        </p:txBody>
      </p:sp>
      <p:sp>
        <p:nvSpPr>
          <p:cNvPr id="3" name="Content Placeholder 2">
            <a:extLst>
              <a:ext uri="{FF2B5EF4-FFF2-40B4-BE49-F238E27FC236}">
                <a16:creationId xmlns:a16="http://schemas.microsoft.com/office/drawing/2014/main" id="{5D9E31A8-1B21-4FF6-97C5-4C12A8A300E6}"/>
              </a:ext>
            </a:extLst>
          </p:cNvPr>
          <p:cNvSpPr>
            <a:spLocks noGrp="1"/>
          </p:cNvSpPr>
          <p:nvPr>
            <p:ph idx="1"/>
          </p:nvPr>
        </p:nvSpPr>
        <p:spPr/>
        <p:txBody>
          <a:bodyPr vert="horz" lIns="91440" tIns="45720" rIns="91440" bIns="45720" rtlCol="0" anchor="t">
            <a:normAutofit/>
          </a:bodyPr>
          <a:lstStyle/>
          <a:p>
            <a:r>
              <a:rPr lang="en-US" dirty="0">
                <a:latin typeface="Acherus Grotesque"/>
                <a:cs typeface="Arial"/>
              </a:rPr>
              <a:t>Identify when unsupervised learning methods might be used</a:t>
            </a:r>
          </a:p>
          <a:p>
            <a:r>
              <a:rPr lang="en-US" dirty="0">
                <a:latin typeface="Acherus Grotesque"/>
                <a:cs typeface="Arial"/>
              </a:rPr>
              <a:t>Describe the basic idea behind principal components analysis</a:t>
            </a:r>
          </a:p>
          <a:p>
            <a:r>
              <a:rPr lang="en-US" dirty="0">
                <a:latin typeface="Acherus Grotesque"/>
                <a:cs typeface="Arial"/>
              </a:rPr>
              <a:t>Describe the general procedure for k-means clustering</a:t>
            </a:r>
          </a:p>
          <a:p>
            <a:r>
              <a:rPr lang="en-US" dirty="0">
                <a:latin typeface="Acherus Grotesque"/>
                <a:cs typeface="Arial"/>
              </a:rPr>
              <a:t>Describe hierarchical clustering and how it differs from k-means clustering</a:t>
            </a:r>
          </a:p>
          <a:p>
            <a:r>
              <a:rPr lang="en-US" dirty="0">
                <a:latin typeface="Acherus Grotesque"/>
                <a:cs typeface="Arial"/>
              </a:rPr>
              <a:t>Implement PCA and Clustering methods in Python</a:t>
            </a:r>
          </a:p>
          <a:p>
            <a:endParaRPr lang="en-US" dirty="0">
              <a:latin typeface="Acherus Grotesque"/>
              <a:cs typeface="Arial"/>
            </a:endParaRPr>
          </a:p>
        </p:txBody>
      </p:sp>
      <p:sp>
        <p:nvSpPr>
          <p:cNvPr id="5" name="Slide Number Placeholder 4">
            <a:extLst>
              <a:ext uri="{FF2B5EF4-FFF2-40B4-BE49-F238E27FC236}">
                <a16:creationId xmlns:a16="http://schemas.microsoft.com/office/drawing/2014/main" id="{9FD2E39F-AE44-4224-A065-E29A56F51E0D}"/>
              </a:ext>
            </a:extLst>
          </p:cNvPr>
          <p:cNvSpPr>
            <a:spLocks noGrp="1"/>
          </p:cNvSpPr>
          <p:nvPr>
            <p:ph type="sldNum" sz="quarter" idx="12"/>
          </p:nvPr>
        </p:nvSpPr>
        <p:spPr/>
        <p:txBody>
          <a:bodyPr/>
          <a:lstStyle/>
          <a:p>
            <a:fld id="{8E06CFEE-053A-4A40-A88B-A288F0289482}" type="slidenum">
              <a:rPr lang="en-US" smtClean="0"/>
              <a:t>2</a:t>
            </a:fld>
            <a:endParaRPr lang="en-US"/>
          </a:p>
        </p:txBody>
      </p:sp>
      <p:sp>
        <p:nvSpPr>
          <p:cNvPr id="4" name="Footer Placeholder 3">
            <a:extLst>
              <a:ext uri="{FF2B5EF4-FFF2-40B4-BE49-F238E27FC236}">
                <a16:creationId xmlns:a16="http://schemas.microsoft.com/office/drawing/2014/main" id="{E01C278F-6FF2-4BF2-BFAB-B4C8E6D8BA7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03253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CFBB361-6E2E-14A6-B052-DE9E497F9635}"/>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5B01E8C-D8BF-9A59-8CC5-E416FFB3ADD7}"/>
              </a:ext>
            </a:extLst>
          </p:cNvPr>
          <p:cNvPicPr>
            <a:picLocks noChangeAspect="1"/>
          </p:cNvPicPr>
          <p:nvPr/>
        </p:nvPicPr>
        <p:blipFill>
          <a:blip r:embed="rId3"/>
          <a:srcRect l="17190"/>
          <a:stretch/>
        </p:blipFill>
        <p:spPr>
          <a:xfrm>
            <a:off x="239486" y="1207530"/>
            <a:ext cx="7141826" cy="5464057"/>
          </a:xfrm>
          <a:prstGeom prst="rect">
            <a:avLst/>
          </a:prstGeom>
        </p:spPr>
      </p:pic>
      <p:sp>
        <p:nvSpPr>
          <p:cNvPr id="158" name="Google Shape;158;p6">
            <a:extLst>
              <a:ext uri="{FF2B5EF4-FFF2-40B4-BE49-F238E27FC236}">
                <a16:creationId xmlns:a16="http://schemas.microsoft.com/office/drawing/2014/main" id="{AFB5062C-6B0D-7C76-62FB-78635F66BD56}"/>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b="1" dirty="0"/>
              <a:t>PC1 appears to be a measure of “overall rate of serious crime”</a:t>
            </a:r>
            <a:endParaRPr b="1" dirty="0"/>
          </a:p>
        </p:txBody>
      </p:sp>
      <p:pic>
        <p:nvPicPr>
          <p:cNvPr id="5" name="Picture 4">
            <a:extLst>
              <a:ext uri="{FF2B5EF4-FFF2-40B4-BE49-F238E27FC236}">
                <a16:creationId xmlns:a16="http://schemas.microsoft.com/office/drawing/2014/main" id="{69836CAE-3936-139B-6A89-D7C84F547D67}"/>
              </a:ext>
            </a:extLst>
          </p:cNvPr>
          <p:cNvPicPr>
            <a:picLocks noChangeAspect="1"/>
          </p:cNvPicPr>
          <p:nvPr/>
        </p:nvPicPr>
        <p:blipFill>
          <a:blip r:embed="rId4"/>
          <a:srcRect l="19580" r="12117" b="7946"/>
          <a:stretch/>
        </p:blipFill>
        <p:spPr>
          <a:xfrm>
            <a:off x="5671456" y="1197464"/>
            <a:ext cx="5939351" cy="5071470"/>
          </a:xfrm>
          <a:prstGeom prst="rect">
            <a:avLst/>
          </a:prstGeom>
        </p:spPr>
      </p:pic>
      <p:pic>
        <p:nvPicPr>
          <p:cNvPr id="14" name="Picture 13">
            <a:extLst>
              <a:ext uri="{FF2B5EF4-FFF2-40B4-BE49-F238E27FC236}">
                <a16:creationId xmlns:a16="http://schemas.microsoft.com/office/drawing/2014/main" id="{035C8F60-EB88-9CBE-F2DD-92D0277B1316}"/>
              </a:ext>
            </a:extLst>
          </p:cNvPr>
          <p:cNvPicPr>
            <a:picLocks noChangeAspect="1"/>
          </p:cNvPicPr>
          <p:nvPr/>
        </p:nvPicPr>
        <p:blipFill>
          <a:blip r:embed="rId5"/>
          <a:stretch>
            <a:fillRect/>
          </a:stretch>
        </p:blipFill>
        <p:spPr>
          <a:xfrm>
            <a:off x="5148944" y="1850572"/>
            <a:ext cx="1436913" cy="3970422"/>
          </a:xfrm>
          <a:prstGeom prst="rect">
            <a:avLst/>
          </a:prstGeom>
        </p:spPr>
      </p:pic>
      <p:pic>
        <p:nvPicPr>
          <p:cNvPr id="15" name="Picture 14">
            <a:extLst>
              <a:ext uri="{FF2B5EF4-FFF2-40B4-BE49-F238E27FC236}">
                <a16:creationId xmlns:a16="http://schemas.microsoft.com/office/drawing/2014/main" id="{8E7799E4-4510-CF5D-D786-3C1E5B931E5B}"/>
              </a:ext>
            </a:extLst>
          </p:cNvPr>
          <p:cNvPicPr>
            <a:picLocks noChangeAspect="1"/>
          </p:cNvPicPr>
          <p:nvPr/>
        </p:nvPicPr>
        <p:blipFill>
          <a:blip r:embed="rId5"/>
          <a:stretch>
            <a:fillRect/>
          </a:stretch>
        </p:blipFill>
        <p:spPr>
          <a:xfrm>
            <a:off x="5301344" y="5783423"/>
            <a:ext cx="5268685" cy="431878"/>
          </a:xfrm>
          <a:prstGeom prst="rect">
            <a:avLst/>
          </a:prstGeom>
        </p:spPr>
      </p:pic>
      <p:cxnSp>
        <p:nvCxnSpPr>
          <p:cNvPr id="145" name="Straight Connector 144">
            <a:extLst>
              <a:ext uri="{FF2B5EF4-FFF2-40B4-BE49-F238E27FC236}">
                <a16:creationId xmlns:a16="http://schemas.microsoft.com/office/drawing/2014/main" id="{D9FB57DD-3FD5-B6B3-C0F2-F1221510F79B}"/>
              </a:ext>
            </a:extLst>
          </p:cNvPr>
          <p:cNvCxnSpPr>
            <a:cxnSpLocks/>
          </p:cNvCxnSpPr>
          <p:nvPr/>
        </p:nvCxnSpPr>
        <p:spPr>
          <a:xfrm>
            <a:off x="8495283" y="1922929"/>
            <a:ext cx="0" cy="3836303"/>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55C33D8D-0D13-8DF7-D1A6-BCB755D78891}"/>
              </a:ext>
            </a:extLst>
          </p:cNvPr>
          <p:cNvCxnSpPr>
            <a:cxnSpLocks/>
          </p:cNvCxnSpPr>
          <p:nvPr/>
        </p:nvCxnSpPr>
        <p:spPr>
          <a:xfrm>
            <a:off x="6585857" y="3865256"/>
            <a:ext cx="3842657" cy="0"/>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9460EAC2-A742-38D5-12F8-429044ECA1D8}"/>
              </a:ext>
            </a:extLst>
          </p:cNvPr>
          <p:cNvPicPr>
            <a:picLocks noChangeAspect="1"/>
          </p:cNvPicPr>
          <p:nvPr/>
        </p:nvPicPr>
        <p:blipFill>
          <a:blip r:embed="rId5"/>
          <a:stretch>
            <a:fillRect/>
          </a:stretch>
        </p:blipFill>
        <p:spPr>
          <a:xfrm>
            <a:off x="1199435" y="1515414"/>
            <a:ext cx="3949509" cy="431878"/>
          </a:xfrm>
          <a:prstGeom prst="rect">
            <a:avLst/>
          </a:prstGeom>
        </p:spPr>
      </p:pic>
      <p:sp>
        <p:nvSpPr>
          <p:cNvPr id="26" name="TextBox 25">
            <a:extLst>
              <a:ext uri="{FF2B5EF4-FFF2-40B4-BE49-F238E27FC236}">
                <a16:creationId xmlns:a16="http://schemas.microsoft.com/office/drawing/2014/main" id="{A5BA54ED-47CA-823C-6004-63651A414DE6}"/>
              </a:ext>
            </a:extLst>
          </p:cNvPr>
          <p:cNvSpPr txBox="1"/>
          <p:nvPr/>
        </p:nvSpPr>
        <p:spPr>
          <a:xfrm>
            <a:off x="5642015" y="2608348"/>
            <a:ext cx="2396067" cy="1754326"/>
          </a:xfrm>
          <a:prstGeom prst="rect">
            <a:avLst/>
          </a:prstGeom>
          <a:noFill/>
        </p:spPr>
        <p:txBody>
          <a:bodyPr wrap="square">
            <a:spAutoFit/>
          </a:bodyPr>
          <a:lstStyle/>
          <a:p>
            <a:r>
              <a:rPr lang="en-US" dirty="0">
                <a:latin typeface="Acherus Grotesque" panose="02000505000000020004" pitchFamily="50" charset="0"/>
              </a:rPr>
              <a:t>PC1 places roughly equal and higher weight on crime variables and less weight on </a:t>
            </a:r>
            <a:r>
              <a:rPr lang="en-US" dirty="0" err="1">
                <a:latin typeface="Acherus Grotesque" panose="02000505000000020004" pitchFamily="50" charset="0"/>
              </a:rPr>
              <a:t>UrbanPop</a:t>
            </a:r>
            <a:r>
              <a:rPr lang="en-US" dirty="0">
                <a:latin typeface="Acherus Grotesque" panose="02000505000000020004" pitchFamily="50" charset="0"/>
              </a:rPr>
              <a:t> </a:t>
            </a:r>
          </a:p>
        </p:txBody>
      </p:sp>
      <p:cxnSp>
        <p:nvCxnSpPr>
          <p:cNvPr id="31" name="Straight Arrow Connector 30">
            <a:extLst>
              <a:ext uri="{FF2B5EF4-FFF2-40B4-BE49-F238E27FC236}">
                <a16:creationId xmlns:a16="http://schemas.microsoft.com/office/drawing/2014/main" id="{788FF5E9-8C4D-A82E-41AB-53B21FEEF750}"/>
              </a:ext>
            </a:extLst>
          </p:cNvPr>
          <p:cNvCxnSpPr>
            <a:cxnSpLocks/>
          </p:cNvCxnSpPr>
          <p:nvPr/>
        </p:nvCxnSpPr>
        <p:spPr>
          <a:xfrm flipV="1">
            <a:off x="9695969" y="1922929"/>
            <a:ext cx="0" cy="2295349"/>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820E7FC-1263-BE33-8FCA-EB30D7A3544D}"/>
              </a:ext>
            </a:extLst>
          </p:cNvPr>
          <p:cNvCxnSpPr>
            <a:cxnSpLocks/>
          </p:cNvCxnSpPr>
          <p:nvPr/>
        </p:nvCxnSpPr>
        <p:spPr>
          <a:xfrm flipV="1">
            <a:off x="9611302" y="1922929"/>
            <a:ext cx="0" cy="151453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D57BF8E-8689-C604-FF9F-6626EA6FFDE2}"/>
              </a:ext>
            </a:extLst>
          </p:cNvPr>
          <p:cNvCxnSpPr>
            <a:cxnSpLocks/>
          </p:cNvCxnSpPr>
          <p:nvPr/>
        </p:nvCxnSpPr>
        <p:spPr>
          <a:xfrm flipV="1">
            <a:off x="9552037" y="1922929"/>
            <a:ext cx="0" cy="2752549"/>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FE33835-672B-2678-7E3E-EA64A39ACA98}"/>
              </a:ext>
            </a:extLst>
          </p:cNvPr>
          <p:cNvCxnSpPr>
            <a:cxnSpLocks/>
          </p:cNvCxnSpPr>
          <p:nvPr/>
        </p:nvCxnSpPr>
        <p:spPr>
          <a:xfrm flipV="1">
            <a:off x="9044036" y="1930432"/>
            <a:ext cx="0" cy="168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3A61D060-C055-8D60-E9DA-2EEEBEC2AC9B}"/>
              </a:ext>
            </a:extLst>
          </p:cNvPr>
          <p:cNvSpPr/>
          <p:nvPr/>
        </p:nvSpPr>
        <p:spPr>
          <a:xfrm>
            <a:off x="9366187" y="1769452"/>
            <a:ext cx="531340" cy="355275"/>
          </a:xfrm>
          <a:prstGeom prst="ellipse">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Slide Number Placeholder 1">
            <a:extLst>
              <a:ext uri="{FF2B5EF4-FFF2-40B4-BE49-F238E27FC236}">
                <a16:creationId xmlns:a16="http://schemas.microsoft.com/office/drawing/2014/main" id="{A2BA0815-6D66-4CF4-8E3F-EDC7E3413EA8}"/>
              </a:ext>
            </a:extLst>
          </p:cNvPr>
          <p:cNvSpPr>
            <a:spLocks noGrp="1"/>
          </p:cNvSpPr>
          <p:nvPr>
            <p:ph type="sldNum" sz="quarter" idx="12"/>
          </p:nvPr>
        </p:nvSpPr>
        <p:spPr/>
        <p:txBody>
          <a:bodyPr/>
          <a:lstStyle/>
          <a:p>
            <a:fld id="{8E06CFEE-053A-4A40-A88B-A288F0289482}" type="slidenum">
              <a:rPr lang="en-US" smtClean="0"/>
              <a:t>20</a:t>
            </a:fld>
            <a:endParaRPr lang="en-US"/>
          </a:p>
        </p:txBody>
      </p:sp>
      <p:sp>
        <p:nvSpPr>
          <p:cNvPr id="3" name="Footer Placeholder 2">
            <a:extLst>
              <a:ext uri="{FF2B5EF4-FFF2-40B4-BE49-F238E27FC236}">
                <a16:creationId xmlns:a16="http://schemas.microsoft.com/office/drawing/2014/main" id="{5416CE71-CA64-4B38-A7FE-E1EAF1BE6161}"/>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923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233DFE6-FF73-B647-B1EE-EC7CF4D1E47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5C4C5AB-18E7-0E4E-6620-7C7204A38E16}"/>
              </a:ext>
            </a:extLst>
          </p:cNvPr>
          <p:cNvPicPr>
            <a:picLocks noChangeAspect="1"/>
          </p:cNvPicPr>
          <p:nvPr/>
        </p:nvPicPr>
        <p:blipFill>
          <a:blip r:embed="rId3"/>
          <a:srcRect l="17190"/>
          <a:stretch/>
        </p:blipFill>
        <p:spPr>
          <a:xfrm>
            <a:off x="239486" y="1207530"/>
            <a:ext cx="7141826" cy="5464057"/>
          </a:xfrm>
          <a:prstGeom prst="rect">
            <a:avLst/>
          </a:prstGeom>
        </p:spPr>
      </p:pic>
      <p:sp>
        <p:nvSpPr>
          <p:cNvPr id="158" name="Google Shape;158;p6">
            <a:extLst>
              <a:ext uri="{FF2B5EF4-FFF2-40B4-BE49-F238E27FC236}">
                <a16:creationId xmlns:a16="http://schemas.microsoft.com/office/drawing/2014/main" id="{FF3F5A51-50A0-991B-2869-1CBAF332C02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b="1" dirty="0"/>
              <a:t>PC2 appears to be a measure of “level of urbanization”</a:t>
            </a:r>
            <a:endParaRPr b="1" dirty="0"/>
          </a:p>
        </p:txBody>
      </p:sp>
      <p:pic>
        <p:nvPicPr>
          <p:cNvPr id="5" name="Picture 4">
            <a:extLst>
              <a:ext uri="{FF2B5EF4-FFF2-40B4-BE49-F238E27FC236}">
                <a16:creationId xmlns:a16="http://schemas.microsoft.com/office/drawing/2014/main" id="{98BFFEBF-5E40-8E76-807C-C1B7580E8F83}"/>
              </a:ext>
            </a:extLst>
          </p:cNvPr>
          <p:cNvPicPr>
            <a:picLocks noChangeAspect="1"/>
          </p:cNvPicPr>
          <p:nvPr/>
        </p:nvPicPr>
        <p:blipFill>
          <a:blip r:embed="rId4"/>
          <a:srcRect l="19580" r="12117" b="7946"/>
          <a:stretch/>
        </p:blipFill>
        <p:spPr>
          <a:xfrm>
            <a:off x="5671456" y="1205931"/>
            <a:ext cx="5939351" cy="5071470"/>
          </a:xfrm>
          <a:prstGeom prst="rect">
            <a:avLst/>
          </a:prstGeom>
        </p:spPr>
      </p:pic>
      <p:pic>
        <p:nvPicPr>
          <p:cNvPr id="14" name="Picture 13">
            <a:extLst>
              <a:ext uri="{FF2B5EF4-FFF2-40B4-BE49-F238E27FC236}">
                <a16:creationId xmlns:a16="http://schemas.microsoft.com/office/drawing/2014/main" id="{B2DA09EF-0FE2-F7FD-1F35-28A4A101E629}"/>
              </a:ext>
            </a:extLst>
          </p:cNvPr>
          <p:cNvPicPr>
            <a:picLocks noChangeAspect="1"/>
          </p:cNvPicPr>
          <p:nvPr/>
        </p:nvPicPr>
        <p:blipFill>
          <a:blip r:embed="rId5"/>
          <a:stretch>
            <a:fillRect/>
          </a:stretch>
        </p:blipFill>
        <p:spPr>
          <a:xfrm>
            <a:off x="5148944" y="1850572"/>
            <a:ext cx="1436913" cy="3970422"/>
          </a:xfrm>
          <a:prstGeom prst="rect">
            <a:avLst/>
          </a:prstGeom>
        </p:spPr>
      </p:pic>
      <p:pic>
        <p:nvPicPr>
          <p:cNvPr id="15" name="Picture 14">
            <a:extLst>
              <a:ext uri="{FF2B5EF4-FFF2-40B4-BE49-F238E27FC236}">
                <a16:creationId xmlns:a16="http://schemas.microsoft.com/office/drawing/2014/main" id="{8DC3991A-B0A3-ACFA-8DD5-BF70F2AFD6D8}"/>
              </a:ext>
            </a:extLst>
          </p:cNvPr>
          <p:cNvPicPr>
            <a:picLocks noChangeAspect="1"/>
          </p:cNvPicPr>
          <p:nvPr/>
        </p:nvPicPr>
        <p:blipFill>
          <a:blip r:embed="rId5"/>
          <a:stretch>
            <a:fillRect/>
          </a:stretch>
        </p:blipFill>
        <p:spPr>
          <a:xfrm>
            <a:off x="5301344" y="5783423"/>
            <a:ext cx="5268685" cy="431878"/>
          </a:xfrm>
          <a:prstGeom prst="rect">
            <a:avLst/>
          </a:prstGeom>
        </p:spPr>
      </p:pic>
      <p:cxnSp>
        <p:nvCxnSpPr>
          <p:cNvPr id="145" name="Straight Connector 144">
            <a:extLst>
              <a:ext uri="{FF2B5EF4-FFF2-40B4-BE49-F238E27FC236}">
                <a16:creationId xmlns:a16="http://schemas.microsoft.com/office/drawing/2014/main" id="{DA7C616E-89D1-0561-6246-F333629BB504}"/>
              </a:ext>
            </a:extLst>
          </p:cNvPr>
          <p:cNvCxnSpPr>
            <a:cxnSpLocks/>
          </p:cNvCxnSpPr>
          <p:nvPr/>
        </p:nvCxnSpPr>
        <p:spPr>
          <a:xfrm>
            <a:off x="8495283" y="1922929"/>
            <a:ext cx="0" cy="3836303"/>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340A2012-D111-9FAF-7846-C47E20A22823}"/>
              </a:ext>
            </a:extLst>
          </p:cNvPr>
          <p:cNvCxnSpPr>
            <a:cxnSpLocks/>
          </p:cNvCxnSpPr>
          <p:nvPr/>
        </p:nvCxnSpPr>
        <p:spPr>
          <a:xfrm>
            <a:off x="6585857" y="3865256"/>
            <a:ext cx="3842657" cy="0"/>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09CDE727-9810-65E8-2D65-1DEB7FBA8CD7}"/>
              </a:ext>
            </a:extLst>
          </p:cNvPr>
          <p:cNvPicPr>
            <a:picLocks noChangeAspect="1"/>
          </p:cNvPicPr>
          <p:nvPr/>
        </p:nvPicPr>
        <p:blipFill>
          <a:blip r:embed="rId5"/>
          <a:stretch>
            <a:fillRect/>
          </a:stretch>
        </p:blipFill>
        <p:spPr>
          <a:xfrm>
            <a:off x="1199435" y="1515414"/>
            <a:ext cx="3949509" cy="431878"/>
          </a:xfrm>
          <a:prstGeom prst="rect">
            <a:avLst/>
          </a:prstGeom>
        </p:spPr>
      </p:pic>
      <p:sp>
        <p:nvSpPr>
          <p:cNvPr id="26" name="TextBox 25">
            <a:extLst>
              <a:ext uri="{FF2B5EF4-FFF2-40B4-BE49-F238E27FC236}">
                <a16:creationId xmlns:a16="http://schemas.microsoft.com/office/drawing/2014/main" id="{FBC9CA29-855D-B718-D905-5B02E8387C99}"/>
              </a:ext>
            </a:extLst>
          </p:cNvPr>
          <p:cNvSpPr txBox="1"/>
          <p:nvPr/>
        </p:nvSpPr>
        <p:spPr>
          <a:xfrm>
            <a:off x="5644514" y="2707270"/>
            <a:ext cx="2396067" cy="1477328"/>
          </a:xfrm>
          <a:prstGeom prst="rect">
            <a:avLst/>
          </a:prstGeom>
          <a:noFill/>
        </p:spPr>
        <p:txBody>
          <a:bodyPr wrap="square">
            <a:spAutoFit/>
          </a:bodyPr>
          <a:lstStyle/>
          <a:p>
            <a:r>
              <a:rPr lang="en-US" sz="1800" b="0" i="0" u="none" strike="noStrike" dirty="0">
                <a:solidFill>
                  <a:srgbClr val="000000"/>
                </a:solidFill>
                <a:effectLst/>
                <a:latin typeface="Acherus Grotesque" panose="02000505000000020004" pitchFamily="50" charset="0"/>
              </a:rPr>
              <a:t>PC2 places much higher weight on </a:t>
            </a:r>
            <a:r>
              <a:rPr lang="en-US" sz="1800" b="0" i="0" u="none" strike="noStrike" dirty="0" err="1">
                <a:solidFill>
                  <a:srgbClr val="000000"/>
                </a:solidFill>
                <a:effectLst/>
                <a:latin typeface="Acherus Grotesque" panose="02000505000000020004" pitchFamily="50" charset="0"/>
              </a:rPr>
              <a:t>UrbanPop</a:t>
            </a:r>
            <a:r>
              <a:rPr lang="en-US" sz="1800" b="0" i="0" u="none" strike="noStrike" dirty="0">
                <a:solidFill>
                  <a:srgbClr val="000000"/>
                </a:solidFill>
                <a:effectLst/>
                <a:latin typeface="Acherus Grotesque" panose="02000505000000020004" pitchFamily="50" charset="0"/>
              </a:rPr>
              <a:t> and much less weight on crime variables</a:t>
            </a:r>
            <a:endParaRPr lang="en-US" dirty="0">
              <a:latin typeface="Acherus Grotesque" panose="02000505000000020004" pitchFamily="50" charset="0"/>
            </a:endParaRPr>
          </a:p>
        </p:txBody>
      </p:sp>
      <p:cxnSp>
        <p:nvCxnSpPr>
          <p:cNvPr id="16" name="Straight Arrow Connector 15">
            <a:extLst>
              <a:ext uri="{FF2B5EF4-FFF2-40B4-BE49-F238E27FC236}">
                <a16:creationId xmlns:a16="http://schemas.microsoft.com/office/drawing/2014/main" id="{89869E20-D052-8C16-CA02-35B01BEA8957}"/>
              </a:ext>
            </a:extLst>
          </p:cNvPr>
          <p:cNvCxnSpPr>
            <a:cxnSpLocks/>
          </p:cNvCxnSpPr>
          <p:nvPr/>
        </p:nvCxnSpPr>
        <p:spPr>
          <a:xfrm>
            <a:off x="9933214" y="4278087"/>
            <a:ext cx="495300"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DCABD9-DA80-052E-B3CB-17B685E217F7}"/>
              </a:ext>
            </a:extLst>
          </p:cNvPr>
          <p:cNvCxnSpPr>
            <a:cxnSpLocks/>
          </p:cNvCxnSpPr>
          <p:nvPr/>
        </p:nvCxnSpPr>
        <p:spPr>
          <a:xfrm>
            <a:off x="9789280" y="3533020"/>
            <a:ext cx="639234"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E9C68F-34AE-21BB-52A0-86721CB7E874}"/>
              </a:ext>
            </a:extLst>
          </p:cNvPr>
          <p:cNvCxnSpPr>
            <a:cxnSpLocks/>
          </p:cNvCxnSpPr>
          <p:nvPr/>
        </p:nvCxnSpPr>
        <p:spPr>
          <a:xfrm>
            <a:off x="9884228" y="4811487"/>
            <a:ext cx="544286"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FBA4F7-8BBD-7344-B6BC-99B2915FE924}"/>
              </a:ext>
            </a:extLst>
          </p:cNvPr>
          <p:cNvCxnSpPr>
            <a:cxnSpLocks/>
          </p:cNvCxnSpPr>
          <p:nvPr/>
        </p:nvCxnSpPr>
        <p:spPr>
          <a:xfrm>
            <a:off x="9410694" y="2072884"/>
            <a:ext cx="101782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7A72F0B-4256-CA29-9E6E-8B5B4541D07B}"/>
              </a:ext>
            </a:extLst>
          </p:cNvPr>
          <p:cNvSpPr/>
          <p:nvPr/>
        </p:nvSpPr>
        <p:spPr>
          <a:xfrm>
            <a:off x="10108897" y="1868875"/>
            <a:ext cx="531340" cy="355275"/>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Slide Number Placeholder 1">
            <a:extLst>
              <a:ext uri="{FF2B5EF4-FFF2-40B4-BE49-F238E27FC236}">
                <a16:creationId xmlns:a16="http://schemas.microsoft.com/office/drawing/2014/main" id="{8AE90BD1-83F7-4B44-88F7-F7D09289136C}"/>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3" name="Footer Placeholder 2">
            <a:extLst>
              <a:ext uri="{FF2B5EF4-FFF2-40B4-BE49-F238E27FC236}">
                <a16:creationId xmlns:a16="http://schemas.microsoft.com/office/drawing/2014/main" id="{E04A211E-838D-405E-BCF4-89E04B121C22}"/>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8978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3DE66C1-0846-BA5C-8F6D-8EE321CB97D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6D357A9-BF7E-6886-90B4-56CBAB978749}"/>
              </a:ext>
            </a:extLst>
          </p:cNvPr>
          <p:cNvPicPr>
            <a:picLocks noChangeAspect="1"/>
          </p:cNvPicPr>
          <p:nvPr/>
        </p:nvPicPr>
        <p:blipFill>
          <a:blip r:embed="rId3"/>
          <a:srcRect l="17190"/>
          <a:stretch/>
        </p:blipFill>
        <p:spPr>
          <a:xfrm>
            <a:off x="239486" y="1207530"/>
            <a:ext cx="7141826" cy="5464057"/>
          </a:xfrm>
          <a:prstGeom prst="rect">
            <a:avLst/>
          </a:prstGeom>
        </p:spPr>
      </p:pic>
      <p:grpSp>
        <p:nvGrpSpPr>
          <p:cNvPr id="9" name="Group 8">
            <a:extLst>
              <a:ext uri="{FF2B5EF4-FFF2-40B4-BE49-F238E27FC236}">
                <a16:creationId xmlns:a16="http://schemas.microsoft.com/office/drawing/2014/main" id="{3546213F-7ED7-A699-AAB0-D4262E7822A2}"/>
              </a:ext>
            </a:extLst>
          </p:cNvPr>
          <p:cNvGrpSpPr/>
          <p:nvPr/>
        </p:nvGrpSpPr>
        <p:grpSpPr>
          <a:xfrm>
            <a:off x="1324046" y="2010995"/>
            <a:ext cx="3811848" cy="3751814"/>
            <a:chOff x="4343401" y="1781173"/>
            <a:chExt cx="3829048" cy="3802858"/>
          </a:xfrm>
        </p:grpSpPr>
        <p:sp>
          <p:nvSpPr>
            <p:cNvPr id="4" name="Rectangle 3">
              <a:extLst>
                <a:ext uri="{FF2B5EF4-FFF2-40B4-BE49-F238E27FC236}">
                  <a16:creationId xmlns:a16="http://schemas.microsoft.com/office/drawing/2014/main" id="{435A402C-5C70-5B7D-28F4-A7E9139C1D74}"/>
                </a:ext>
              </a:extLst>
            </p:cNvPr>
            <p:cNvSpPr/>
            <p:nvPr/>
          </p:nvSpPr>
          <p:spPr>
            <a:xfrm>
              <a:off x="4343401" y="3657600"/>
              <a:ext cx="1930400" cy="1926431"/>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 name="Rectangle 1">
              <a:extLst>
                <a:ext uri="{FF2B5EF4-FFF2-40B4-BE49-F238E27FC236}">
                  <a16:creationId xmlns:a16="http://schemas.microsoft.com/office/drawing/2014/main" id="{AF49B54F-6B61-3DA9-38F6-CC759FACCBA3}"/>
                </a:ext>
              </a:extLst>
            </p:cNvPr>
            <p:cNvSpPr/>
            <p:nvPr/>
          </p:nvSpPr>
          <p:spPr>
            <a:xfrm>
              <a:off x="4343401" y="1781176"/>
              <a:ext cx="1930396" cy="1876424"/>
            </a:xfrm>
            <a:prstGeom prst="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7" name="Rectangle 6">
              <a:extLst>
                <a:ext uri="{FF2B5EF4-FFF2-40B4-BE49-F238E27FC236}">
                  <a16:creationId xmlns:a16="http://schemas.microsoft.com/office/drawing/2014/main" id="{A3FAFA14-0649-D2C0-0B7F-E020AE298C53}"/>
                </a:ext>
              </a:extLst>
            </p:cNvPr>
            <p:cNvSpPr>
              <a:spLocks noGrp="1" noRot="1" noMove="1" noResize="1" noEditPoints="1" noAdjustHandles="1" noChangeArrowheads="1" noChangeShapeType="1"/>
            </p:cNvSpPr>
            <p:nvPr/>
          </p:nvSpPr>
          <p:spPr>
            <a:xfrm>
              <a:off x="6273799" y="3657601"/>
              <a:ext cx="1898649" cy="1926430"/>
            </a:xfrm>
            <a:prstGeom prst="rect">
              <a:avLst/>
            </a:prstGeom>
            <a:solidFill>
              <a:schemeClr val="accent5">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8" name="Rectangle 7">
              <a:extLst>
                <a:ext uri="{FF2B5EF4-FFF2-40B4-BE49-F238E27FC236}">
                  <a16:creationId xmlns:a16="http://schemas.microsoft.com/office/drawing/2014/main" id="{1BCED75B-5745-E907-23AD-CC5385284DF1}"/>
                </a:ext>
              </a:extLst>
            </p:cNvPr>
            <p:cNvSpPr/>
            <p:nvPr/>
          </p:nvSpPr>
          <p:spPr>
            <a:xfrm>
              <a:off x="6273800" y="1781173"/>
              <a:ext cx="1898649" cy="1876424"/>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grpSp>
      <p:sp>
        <p:nvSpPr>
          <p:cNvPr id="158" name="Google Shape;158;p6">
            <a:extLst>
              <a:ext uri="{FF2B5EF4-FFF2-40B4-BE49-F238E27FC236}">
                <a16:creationId xmlns:a16="http://schemas.microsoft.com/office/drawing/2014/main" id="{5805C5D5-7397-AF13-1FB1-A1B16C1C2097}"/>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sz="3100" b="1"/>
              <a:t>Using PC1 and PC2, we can break th</a:t>
            </a:r>
            <a:r>
              <a:rPr lang="en-US" sz="3100"/>
              <a:t>e graph into four regions</a:t>
            </a:r>
            <a:endParaRPr sz="3100" b="1"/>
          </a:p>
        </p:txBody>
      </p:sp>
      <p:pic>
        <p:nvPicPr>
          <p:cNvPr id="5" name="Picture 4">
            <a:extLst>
              <a:ext uri="{FF2B5EF4-FFF2-40B4-BE49-F238E27FC236}">
                <a16:creationId xmlns:a16="http://schemas.microsoft.com/office/drawing/2014/main" id="{5A748160-B87C-96B2-4CC5-E0996823D482}"/>
              </a:ext>
            </a:extLst>
          </p:cNvPr>
          <p:cNvPicPr>
            <a:picLocks noChangeAspect="1"/>
          </p:cNvPicPr>
          <p:nvPr/>
        </p:nvPicPr>
        <p:blipFill>
          <a:blip r:embed="rId4"/>
          <a:srcRect l="19580" r="12117" b="7946"/>
          <a:stretch/>
        </p:blipFill>
        <p:spPr>
          <a:xfrm>
            <a:off x="5671456" y="1205931"/>
            <a:ext cx="5939351" cy="5071470"/>
          </a:xfrm>
          <a:prstGeom prst="rect">
            <a:avLst/>
          </a:prstGeom>
        </p:spPr>
      </p:pic>
      <p:pic>
        <p:nvPicPr>
          <p:cNvPr id="14" name="Picture 13">
            <a:extLst>
              <a:ext uri="{FF2B5EF4-FFF2-40B4-BE49-F238E27FC236}">
                <a16:creationId xmlns:a16="http://schemas.microsoft.com/office/drawing/2014/main" id="{D6982759-1FCF-802D-5FC2-66690F78A653}"/>
              </a:ext>
            </a:extLst>
          </p:cNvPr>
          <p:cNvPicPr>
            <a:picLocks noChangeAspect="1"/>
          </p:cNvPicPr>
          <p:nvPr/>
        </p:nvPicPr>
        <p:blipFill>
          <a:blip r:embed="rId5"/>
          <a:stretch>
            <a:fillRect/>
          </a:stretch>
        </p:blipFill>
        <p:spPr>
          <a:xfrm>
            <a:off x="5148944" y="1850572"/>
            <a:ext cx="1436913" cy="3970422"/>
          </a:xfrm>
          <a:prstGeom prst="rect">
            <a:avLst/>
          </a:prstGeom>
        </p:spPr>
      </p:pic>
      <p:pic>
        <p:nvPicPr>
          <p:cNvPr id="15" name="Picture 14">
            <a:extLst>
              <a:ext uri="{FF2B5EF4-FFF2-40B4-BE49-F238E27FC236}">
                <a16:creationId xmlns:a16="http://schemas.microsoft.com/office/drawing/2014/main" id="{0875AC41-71DE-9630-15EF-D886B2C249B1}"/>
              </a:ext>
            </a:extLst>
          </p:cNvPr>
          <p:cNvPicPr>
            <a:picLocks noChangeAspect="1"/>
          </p:cNvPicPr>
          <p:nvPr/>
        </p:nvPicPr>
        <p:blipFill>
          <a:blip r:embed="rId5"/>
          <a:stretch>
            <a:fillRect/>
          </a:stretch>
        </p:blipFill>
        <p:spPr>
          <a:xfrm>
            <a:off x="5301344" y="5783423"/>
            <a:ext cx="5268685" cy="431878"/>
          </a:xfrm>
          <a:prstGeom prst="rect">
            <a:avLst/>
          </a:prstGeom>
        </p:spPr>
      </p:pic>
      <p:cxnSp>
        <p:nvCxnSpPr>
          <p:cNvPr id="145" name="Straight Connector 144">
            <a:extLst>
              <a:ext uri="{FF2B5EF4-FFF2-40B4-BE49-F238E27FC236}">
                <a16:creationId xmlns:a16="http://schemas.microsoft.com/office/drawing/2014/main" id="{370767EA-47FA-C681-8769-792CA309D1CF}"/>
              </a:ext>
            </a:extLst>
          </p:cNvPr>
          <p:cNvCxnSpPr>
            <a:cxnSpLocks/>
          </p:cNvCxnSpPr>
          <p:nvPr/>
        </p:nvCxnSpPr>
        <p:spPr>
          <a:xfrm>
            <a:off x="8495283" y="1922929"/>
            <a:ext cx="0" cy="3836303"/>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44798A99-0F44-5648-5BDB-7AA5E9D0D8CD}"/>
              </a:ext>
            </a:extLst>
          </p:cNvPr>
          <p:cNvCxnSpPr>
            <a:cxnSpLocks/>
          </p:cNvCxnSpPr>
          <p:nvPr/>
        </p:nvCxnSpPr>
        <p:spPr>
          <a:xfrm>
            <a:off x="6585857" y="3865256"/>
            <a:ext cx="3842657" cy="0"/>
          </a:xfrm>
          <a:prstGeom prst="line">
            <a:avLst/>
          </a:prstGeom>
          <a:ln w="19050" cap="flat" cmpd="sng" algn="ctr">
            <a:solidFill>
              <a:schemeClr val="accent3">
                <a:alpha val="2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DF331C6A-F4FB-7C1E-96B5-A5042E94C77C}"/>
              </a:ext>
            </a:extLst>
          </p:cNvPr>
          <p:cNvPicPr>
            <a:picLocks noChangeAspect="1"/>
          </p:cNvPicPr>
          <p:nvPr/>
        </p:nvPicPr>
        <p:blipFill>
          <a:blip r:embed="rId5"/>
          <a:stretch>
            <a:fillRect/>
          </a:stretch>
        </p:blipFill>
        <p:spPr>
          <a:xfrm>
            <a:off x="1199435" y="1515414"/>
            <a:ext cx="3949509" cy="431878"/>
          </a:xfrm>
          <a:prstGeom prst="rect">
            <a:avLst/>
          </a:prstGeom>
        </p:spPr>
      </p:pic>
      <p:sp>
        <p:nvSpPr>
          <p:cNvPr id="20" name="Rectangle: Rounded Corners 19">
            <a:extLst>
              <a:ext uri="{FF2B5EF4-FFF2-40B4-BE49-F238E27FC236}">
                <a16:creationId xmlns:a16="http://schemas.microsoft.com/office/drawing/2014/main" id="{ACF459A0-CAB4-1DCB-263C-16CABBBD84EF}"/>
              </a:ext>
            </a:extLst>
          </p:cNvPr>
          <p:cNvSpPr/>
          <p:nvPr/>
        </p:nvSpPr>
        <p:spPr>
          <a:xfrm>
            <a:off x="1450163" y="2087397"/>
            <a:ext cx="1688050" cy="5820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cherus Grotesque" panose="02000505000000020004" pitchFamily="50" charset="0"/>
              </a:rPr>
              <a:t>High Urbanization Low Violent Crime</a:t>
            </a:r>
          </a:p>
        </p:txBody>
      </p:sp>
      <p:sp>
        <p:nvSpPr>
          <p:cNvPr id="22" name="Rectangle: Rounded Corners 21">
            <a:extLst>
              <a:ext uri="{FF2B5EF4-FFF2-40B4-BE49-F238E27FC236}">
                <a16:creationId xmlns:a16="http://schemas.microsoft.com/office/drawing/2014/main" id="{90CD5297-88C1-19C7-4490-1349A9F9AE8A}"/>
              </a:ext>
            </a:extLst>
          </p:cNvPr>
          <p:cNvSpPr/>
          <p:nvPr/>
        </p:nvSpPr>
        <p:spPr>
          <a:xfrm>
            <a:off x="1433943" y="5080976"/>
            <a:ext cx="1688050" cy="5820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B050"/>
                </a:solidFill>
                <a:latin typeface="Acherus Grotesque" panose="02000505000000020004" pitchFamily="50" charset="0"/>
              </a:rPr>
              <a:t>Low Urbanization Low Violent Crime</a:t>
            </a:r>
          </a:p>
        </p:txBody>
      </p:sp>
      <p:sp>
        <p:nvSpPr>
          <p:cNvPr id="23" name="Rectangle: Rounded Corners 22">
            <a:extLst>
              <a:ext uri="{FF2B5EF4-FFF2-40B4-BE49-F238E27FC236}">
                <a16:creationId xmlns:a16="http://schemas.microsoft.com/office/drawing/2014/main" id="{5BC0F746-84CE-6BE0-F28C-1FE93CF97079}"/>
              </a:ext>
            </a:extLst>
          </p:cNvPr>
          <p:cNvSpPr/>
          <p:nvPr/>
        </p:nvSpPr>
        <p:spPr>
          <a:xfrm>
            <a:off x="3307083" y="2087396"/>
            <a:ext cx="1767500" cy="5820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latin typeface="Acherus Grotesque" panose="02000505000000020004" pitchFamily="50" charset="0"/>
              </a:rPr>
              <a:t>High Urbanization High Violent Crime</a:t>
            </a:r>
          </a:p>
        </p:txBody>
      </p:sp>
      <p:sp>
        <p:nvSpPr>
          <p:cNvPr id="24" name="Rectangle: Rounded Corners 23">
            <a:extLst>
              <a:ext uri="{FF2B5EF4-FFF2-40B4-BE49-F238E27FC236}">
                <a16:creationId xmlns:a16="http://schemas.microsoft.com/office/drawing/2014/main" id="{DB3224D0-03D8-35AB-6C75-50E420C89357}"/>
              </a:ext>
            </a:extLst>
          </p:cNvPr>
          <p:cNvSpPr/>
          <p:nvPr/>
        </p:nvSpPr>
        <p:spPr>
          <a:xfrm>
            <a:off x="3334162" y="5085370"/>
            <a:ext cx="1726391" cy="5820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60000"/>
                    <a:lumOff val="40000"/>
                  </a:schemeClr>
                </a:solidFill>
                <a:latin typeface="Acherus Grotesque" panose="02000505000000020004" pitchFamily="50" charset="0"/>
              </a:rPr>
              <a:t>Low Urbanization High Violent Crime</a:t>
            </a:r>
          </a:p>
        </p:txBody>
      </p:sp>
      <p:sp>
        <p:nvSpPr>
          <p:cNvPr id="3" name="TextBox 2">
            <a:extLst>
              <a:ext uri="{FF2B5EF4-FFF2-40B4-BE49-F238E27FC236}">
                <a16:creationId xmlns:a16="http://schemas.microsoft.com/office/drawing/2014/main" id="{5410A34F-76AE-955F-D38D-6F42832CC8EF}"/>
              </a:ext>
            </a:extLst>
          </p:cNvPr>
          <p:cNvSpPr txBox="1"/>
          <p:nvPr/>
        </p:nvSpPr>
        <p:spPr>
          <a:xfrm>
            <a:off x="7161173" y="1250585"/>
            <a:ext cx="2736354" cy="307777"/>
          </a:xfrm>
          <a:prstGeom prst="rect">
            <a:avLst/>
          </a:prstGeom>
          <a:noFill/>
        </p:spPr>
        <p:txBody>
          <a:bodyPr wrap="square" rtlCol="0">
            <a:spAutoFit/>
          </a:bodyPr>
          <a:lstStyle/>
          <a:p>
            <a:r>
              <a:rPr lang="en-US" sz="1400"/>
              <a:t>Overall Rate of Serious Crime</a:t>
            </a:r>
          </a:p>
        </p:txBody>
      </p:sp>
      <p:sp>
        <p:nvSpPr>
          <p:cNvPr id="13" name="TextBox 12">
            <a:extLst>
              <a:ext uri="{FF2B5EF4-FFF2-40B4-BE49-F238E27FC236}">
                <a16:creationId xmlns:a16="http://schemas.microsoft.com/office/drawing/2014/main" id="{E3A9F5F2-4B41-7858-0953-B45848ABE481}"/>
              </a:ext>
            </a:extLst>
          </p:cNvPr>
          <p:cNvSpPr txBox="1"/>
          <p:nvPr/>
        </p:nvSpPr>
        <p:spPr>
          <a:xfrm rot="5400000">
            <a:off x="10038245" y="3815953"/>
            <a:ext cx="1898600" cy="307777"/>
          </a:xfrm>
          <a:prstGeom prst="rect">
            <a:avLst/>
          </a:prstGeom>
          <a:noFill/>
        </p:spPr>
        <p:txBody>
          <a:bodyPr wrap="square" rtlCol="0">
            <a:spAutoFit/>
          </a:bodyPr>
          <a:lstStyle/>
          <a:p>
            <a:r>
              <a:rPr lang="en-US" sz="1400"/>
              <a:t>Level of Urbanization</a:t>
            </a:r>
          </a:p>
        </p:txBody>
      </p:sp>
      <p:sp>
        <p:nvSpPr>
          <p:cNvPr id="25" name="Arrow: Right 24">
            <a:extLst>
              <a:ext uri="{FF2B5EF4-FFF2-40B4-BE49-F238E27FC236}">
                <a16:creationId xmlns:a16="http://schemas.microsoft.com/office/drawing/2014/main" id="{416626D4-C9CC-A50B-4457-2B0B0B995B0A}"/>
              </a:ext>
            </a:extLst>
          </p:cNvPr>
          <p:cNvSpPr/>
          <p:nvPr/>
        </p:nvSpPr>
        <p:spPr>
          <a:xfrm rot="10800000">
            <a:off x="5452533" y="3443133"/>
            <a:ext cx="1436913" cy="838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0" name="Slide Number Placeholder 9">
            <a:extLst>
              <a:ext uri="{FF2B5EF4-FFF2-40B4-BE49-F238E27FC236}">
                <a16:creationId xmlns:a16="http://schemas.microsoft.com/office/drawing/2014/main" id="{DFB837AB-DD0B-44F7-9CF6-22AD6E86C0EA}"/>
              </a:ext>
            </a:extLst>
          </p:cNvPr>
          <p:cNvSpPr>
            <a:spLocks noGrp="1"/>
          </p:cNvSpPr>
          <p:nvPr>
            <p:ph type="sldNum" sz="quarter" idx="12"/>
          </p:nvPr>
        </p:nvSpPr>
        <p:spPr/>
        <p:txBody>
          <a:bodyPr/>
          <a:lstStyle/>
          <a:p>
            <a:fld id="{8E06CFEE-053A-4A40-A88B-A288F0289482}" type="slidenum">
              <a:rPr lang="en-US" smtClean="0"/>
              <a:t>22</a:t>
            </a:fld>
            <a:endParaRPr lang="en-US"/>
          </a:p>
        </p:txBody>
      </p:sp>
      <p:sp>
        <p:nvSpPr>
          <p:cNvPr id="16" name="Footer Placeholder 15">
            <a:extLst>
              <a:ext uri="{FF2B5EF4-FFF2-40B4-BE49-F238E27FC236}">
                <a16:creationId xmlns:a16="http://schemas.microsoft.com/office/drawing/2014/main" id="{5C46C16E-2C15-4907-9A64-BD8DD3FDB256}"/>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47570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3" grpId="0"/>
      <p:bldP spid="13" grpId="0"/>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EF4E6D3-1508-3BF7-5190-6E401117896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09C4A2-C9D1-A97B-653D-B7E6972E7FAE}"/>
              </a:ext>
            </a:extLst>
          </p:cNvPr>
          <p:cNvPicPr>
            <a:picLocks noChangeAspect="1"/>
          </p:cNvPicPr>
          <p:nvPr/>
        </p:nvPicPr>
        <p:blipFill>
          <a:blip r:embed="rId3"/>
          <a:stretch>
            <a:fillRect/>
          </a:stretch>
        </p:blipFill>
        <p:spPr>
          <a:xfrm>
            <a:off x="2422249" y="1157668"/>
            <a:ext cx="7357272" cy="4708157"/>
          </a:xfrm>
          <a:prstGeom prst="rect">
            <a:avLst/>
          </a:prstGeom>
        </p:spPr>
      </p:pic>
      <p:sp>
        <p:nvSpPr>
          <p:cNvPr id="158" name="Google Shape;158;p6">
            <a:extLst>
              <a:ext uri="{FF2B5EF4-FFF2-40B4-BE49-F238E27FC236}">
                <a16:creationId xmlns:a16="http://schemas.microsoft.com/office/drawing/2014/main" id="{71C05577-4FD6-C5A2-5B92-8F3D0FE7C876}"/>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2400"/>
              <a:buFont typeface="Times New Roman"/>
              <a:buNone/>
            </a:pPr>
            <a:r>
              <a:rPr lang="en-US" b="1"/>
              <a:t>Summary of PCA biplot</a:t>
            </a:r>
            <a:endParaRPr b="1"/>
          </a:p>
        </p:txBody>
      </p:sp>
      <p:sp>
        <p:nvSpPr>
          <p:cNvPr id="2" name="Slide Number Placeholder 1">
            <a:extLst>
              <a:ext uri="{FF2B5EF4-FFF2-40B4-BE49-F238E27FC236}">
                <a16:creationId xmlns:a16="http://schemas.microsoft.com/office/drawing/2014/main" id="{7379B8D9-C35B-ECBB-C3AD-F499B2092544}"/>
              </a:ext>
            </a:extLst>
          </p:cNvPr>
          <p:cNvSpPr>
            <a:spLocks noGrp="1"/>
          </p:cNvSpPr>
          <p:nvPr>
            <p:ph type="sldNum" sz="quarter" idx="12"/>
          </p:nvPr>
        </p:nvSpPr>
        <p:spPr/>
        <p:txBody>
          <a:bodyPr/>
          <a:lstStyle/>
          <a:p>
            <a:fld id="{8E06CFEE-053A-4A40-A88B-A288F0289482}" type="slidenum">
              <a:rPr lang="en-US" smtClean="0"/>
              <a:t>23</a:t>
            </a:fld>
            <a:endParaRPr lang="en-US"/>
          </a:p>
        </p:txBody>
      </p:sp>
      <p:sp>
        <p:nvSpPr>
          <p:cNvPr id="3" name="Footer Placeholder 2">
            <a:extLst>
              <a:ext uri="{FF2B5EF4-FFF2-40B4-BE49-F238E27FC236}">
                <a16:creationId xmlns:a16="http://schemas.microsoft.com/office/drawing/2014/main" id="{3CD37C2A-A6E6-4753-BC9A-43DD639F713A}"/>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94073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5853-D8AC-4D4B-8929-9FF89579801B}"/>
              </a:ext>
            </a:extLst>
          </p:cNvPr>
          <p:cNvSpPr>
            <a:spLocks noGrp="1"/>
          </p:cNvSpPr>
          <p:nvPr>
            <p:ph type="title"/>
          </p:nvPr>
        </p:nvSpPr>
        <p:spPr/>
        <p:txBody>
          <a:bodyPr/>
          <a:lstStyle/>
          <a:p>
            <a:r>
              <a:rPr lang="en-US" dirty="0"/>
              <a:t>How many principal components?</a:t>
            </a:r>
          </a:p>
        </p:txBody>
      </p:sp>
      <p:sp>
        <p:nvSpPr>
          <p:cNvPr id="3" name="Content Placeholder 2">
            <a:extLst>
              <a:ext uri="{FF2B5EF4-FFF2-40B4-BE49-F238E27FC236}">
                <a16:creationId xmlns:a16="http://schemas.microsoft.com/office/drawing/2014/main" id="{009C32B5-7AB2-4CD8-ACD2-8738F7B48131}"/>
              </a:ext>
            </a:extLst>
          </p:cNvPr>
          <p:cNvSpPr>
            <a:spLocks noGrp="1"/>
          </p:cNvSpPr>
          <p:nvPr>
            <p:ph idx="1"/>
          </p:nvPr>
        </p:nvSpPr>
        <p:spPr/>
        <p:txBody>
          <a:bodyPr/>
          <a:lstStyle/>
          <a:p>
            <a:r>
              <a:rPr lang="en-US" sz="2400" dirty="0">
                <a:solidFill>
                  <a:schemeClr val="tx1"/>
                </a:solidFill>
              </a:rPr>
              <a:t>In any data analysis, you can estimate up to </a:t>
            </a:r>
            <a:r>
              <a:rPr lang="en-US" sz="2400" b="1" i="1" dirty="0">
                <a:solidFill>
                  <a:schemeClr val="tx1"/>
                </a:solidFill>
              </a:rPr>
              <a:t>p </a:t>
            </a:r>
            <a:r>
              <a:rPr lang="en-US" sz="2400" dirty="0">
                <a:solidFill>
                  <a:schemeClr val="tx1"/>
                </a:solidFill>
              </a:rPr>
              <a:t>principal components where </a:t>
            </a:r>
            <a:r>
              <a:rPr lang="en-US" sz="2400" b="1" i="1" dirty="0">
                <a:solidFill>
                  <a:schemeClr val="tx1"/>
                </a:solidFill>
              </a:rPr>
              <a:t>p</a:t>
            </a:r>
            <a:r>
              <a:rPr lang="en-US" sz="2400" dirty="0">
                <a:solidFill>
                  <a:schemeClr val="tx1"/>
                </a:solidFill>
              </a:rPr>
              <a:t> is the number of variables.  Of course, if you use all </a:t>
            </a:r>
            <a:r>
              <a:rPr lang="en-US" sz="2400" b="1" i="1" dirty="0">
                <a:solidFill>
                  <a:schemeClr val="tx1"/>
                </a:solidFill>
              </a:rPr>
              <a:t>p</a:t>
            </a:r>
            <a:r>
              <a:rPr lang="en-US" sz="2400" dirty="0">
                <a:solidFill>
                  <a:schemeClr val="tx1"/>
                </a:solidFill>
              </a:rPr>
              <a:t>, that doesn’t reduce dimensions.</a:t>
            </a:r>
          </a:p>
          <a:p>
            <a:r>
              <a:rPr lang="en-US" sz="2400" dirty="0">
                <a:solidFill>
                  <a:schemeClr val="tx1"/>
                </a:solidFill>
              </a:rPr>
              <a:t>Goal:  Find some number of principal components </a:t>
            </a:r>
            <a:r>
              <a:rPr lang="en-US" sz="2400" b="1" i="1" dirty="0">
                <a:solidFill>
                  <a:schemeClr val="tx1"/>
                </a:solidFill>
              </a:rPr>
              <a:t>c &lt; p </a:t>
            </a:r>
            <a:r>
              <a:rPr lang="en-US" sz="2400" dirty="0">
                <a:solidFill>
                  <a:schemeClr val="tx1"/>
                </a:solidFill>
              </a:rPr>
              <a:t>that represent a large portion of the variability in your original variables.</a:t>
            </a:r>
          </a:p>
          <a:p>
            <a:endParaRPr lang="en-US" dirty="0"/>
          </a:p>
        </p:txBody>
      </p:sp>
      <p:sp>
        <p:nvSpPr>
          <p:cNvPr id="4" name="Footer Placeholder 3">
            <a:extLst>
              <a:ext uri="{FF2B5EF4-FFF2-40B4-BE49-F238E27FC236}">
                <a16:creationId xmlns:a16="http://schemas.microsoft.com/office/drawing/2014/main" id="{A5147FEF-ECE0-4B96-B658-7514D33C1A1E}"/>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BB0145F0-F918-46F8-B2AD-EA37314C776F}"/>
              </a:ext>
            </a:extLst>
          </p:cNvPr>
          <p:cNvSpPr>
            <a:spLocks noGrp="1"/>
          </p:cNvSpPr>
          <p:nvPr>
            <p:ph type="sldNum" sz="quarter" idx="12"/>
          </p:nvPr>
        </p:nvSpPr>
        <p:spPr/>
        <p:txBody>
          <a:bodyPr/>
          <a:lstStyle/>
          <a:p>
            <a:fld id="{8E06CFEE-053A-4A40-A88B-A288F0289482}" type="slidenum">
              <a:rPr lang="en-US" smtClean="0"/>
              <a:t>24</a:t>
            </a:fld>
            <a:endParaRPr lang="en-US"/>
          </a:p>
        </p:txBody>
      </p:sp>
      <p:pic>
        <p:nvPicPr>
          <p:cNvPr id="6" name="Picture 5">
            <a:extLst>
              <a:ext uri="{FF2B5EF4-FFF2-40B4-BE49-F238E27FC236}">
                <a16:creationId xmlns:a16="http://schemas.microsoft.com/office/drawing/2014/main" id="{F545E83A-BF91-4287-BB0D-117FAF81A0D6}"/>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4420077" y="3824516"/>
            <a:ext cx="2347390" cy="2755557"/>
          </a:xfrm>
          <a:prstGeom prst="rect">
            <a:avLst/>
          </a:prstGeom>
        </p:spPr>
      </p:pic>
      <p:sp>
        <p:nvSpPr>
          <p:cNvPr id="7" name="TextBox 6">
            <a:extLst>
              <a:ext uri="{FF2B5EF4-FFF2-40B4-BE49-F238E27FC236}">
                <a16:creationId xmlns:a16="http://schemas.microsoft.com/office/drawing/2014/main" id="{A8247FD8-E800-4041-9CA9-5DFB7B827F56}"/>
              </a:ext>
            </a:extLst>
          </p:cNvPr>
          <p:cNvSpPr txBox="1"/>
          <p:nvPr/>
        </p:nvSpPr>
        <p:spPr>
          <a:xfrm>
            <a:off x="6767467" y="6095388"/>
            <a:ext cx="11581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hlinkClick r:id="rId5" tooltip="http://cute-pictures.blogspot.com/2011/08/75-free-stock-images-3d-human-character.html"/>
              </a:rPr>
              <a:t>This Photo</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by Unknown Author is licensed under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hlinkClick r:id="rId6" tooltip="https://creativecommons.org/licenses/by/3.0/"/>
              </a:rPr>
              <a:t>CC BY</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C59EF23-FC71-46BC-97D7-BA0D2B91F0E3}"/>
              </a:ext>
            </a:extLst>
          </p:cNvPr>
          <p:cNvSpPr txBox="1"/>
          <p:nvPr/>
        </p:nvSpPr>
        <p:spPr>
          <a:xfrm>
            <a:off x="2818151" y="4449974"/>
            <a:ext cx="205040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chemeClr val="accent4"/>
                </a:solidFill>
                <a:effectLst/>
                <a:uLnTx/>
                <a:uFillTx/>
                <a:latin typeface="Acherus Grotesque" panose="02000505000000020004" pitchFamily="50" charset="0"/>
              </a:rPr>
              <a:t>89</a:t>
            </a:r>
          </a:p>
        </p:txBody>
      </p:sp>
      <p:sp>
        <p:nvSpPr>
          <p:cNvPr id="10" name="Speech Bubble: Oval 9">
            <a:extLst>
              <a:ext uri="{FF2B5EF4-FFF2-40B4-BE49-F238E27FC236}">
                <a16:creationId xmlns:a16="http://schemas.microsoft.com/office/drawing/2014/main" id="{453906D9-2D3D-4880-A7A9-AE78E17BE80C}"/>
              </a:ext>
            </a:extLst>
          </p:cNvPr>
          <p:cNvSpPr/>
          <p:nvPr/>
        </p:nvSpPr>
        <p:spPr>
          <a:xfrm>
            <a:off x="7925648" y="3645876"/>
            <a:ext cx="3984997" cy="2449511"/>
          </a:xfrm>
          <a:prstGeom prst="wedgeEllipseCallout">
            <a:avLst>
              <a:gd name="adj1" fmla="val -94404"/>
              <a:gd name="adj2" fmla="val -10828"/>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Look Mom!  I had 500 variables but I can explain 89% of the variation in the variables with 4 principal components!  Isn’t that exciting!?!</a:t>
            </a:r>
          </a:p>
        </p:txBody>
      </p:sp>
    </p:spTree>
    <p:extLst>
      <p:ext uri="{BB962C8B-B14F-4D97-AF65-F5344CB8AC3E}">
        <p14:creationId xmlns:p14="http://schemas.microsoft.com/office/powerpoint/2010/main" val="3330803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6CA1-F564-40C6-AE3B-43E7FE2B46C4}"/>
              </a:ext>
            </a:extLst>
          </p:cNvPr>
          <p:cNvSpPr>
            <a:spLocks noGrp="1"/>
          </p:cNvSpPr>
          <p:nvPr>
            <p:ph type="title"/>
          </p:nvPr>
        </p:nvSpPr>
        <p:spPr/>
        <p:txBody>
          <a:bodyPr>
            <a:normAutofit fontScale="90000"/>
          </a:bodyPr>
          <a:lstStyle/>
          <a:p>
            <a:r>
              <a:rPr lang="en-US" dirty="0"/>
              <a:t>We want to choose the smallest number of PCs required to explain a “large” percent of the variability in the data</a:t>
            </a:r>
          </a:p>
        </p:txBody>
      </p:sp>
      <p:sp>
        <p:nvSpPr>
          <p:cNvPr id="3" name="Content Placeholder 2">
            <a:extLst>
              <a:ext uri="{FF2B5EF4-FFF2-40B4-BE49-F238E27FC236}">
                <a16:creationId xmlns:a16="http://schemas.microsoft.com/office/drawing/2014/main" id="{3D3B881E-C5A0-4B21-A1B7-8717445A4119}"/>
              </a:ext>
            </a:extLst>
          </p:cNvPr>
          <p:cNvSpPr>
            <a:spLocks noGrp="1"/>
          </p:cNvSpPr>
          <p:nvPr>
            <p:ph idx="1"/>
          </p:nvPr>
        </p:nvSpPr>
        <p:spPr/>
        <p:txBody>
          <a:bodyPr/>
          <a:lstStyle/>
          <a:p>
            <a:r>
              <a:rPr lang="en-US" dirty="0"/>
              <a:t>For example, 3 principal components explaining 92% of variation is preferable to 7 principal components explaining 97% of the variation</a:t>
            </a:r>
          </a:p>
        </p:txBody>
      </p:sp>
      <p:sp>
        <p:nvSpPr>
          <p:cNvPr id="4" name="Footer Placeholder 3">
            <a:extLst>
              <a:ext uri="{FF2B5EF4-FFF2-40B4-BE49-F238E27FC236}">
                <a16:creationId xmlns:a16="http://schemas.microsoft.com/office/drawing/2014/main" id="{AF7B2648-020F-463A-8EA0-F24BB938B432}"/>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215C79E0-2F1D-46B6-96B5-F61B5A1BF91F}"/>
              </a:ext>
            </a:extLst>
          </p:cNvPr>
          <p:cNvSpPr>
            <a:spLocks noGrp="1"/>
          </p:cNvSpPr>
          <p:nvPr>
            <p:ph type="sldNum" sz="quarter" idx="12"/>
          </p:nvPr>
        </p:nvSpPr>
        <p:spPr/>
        <p:txBody>
          <a:bodyPr/>
          <a:lstStyle/>
          <a:p>
            <a:fld id="{8E06CFEE-053A-4A40-A88B-A288F0289482}" type="slidenum">
              <a:rPr lang="en-US" smtClean="0"/>
              <a:t>25</a:t>
            </a:fld>
            <a:endParaRPr lang="en-US"/>
          </a:p>
        </p:txBody>
      </p:sp>
      <p:sp>
        <p:nvSpPr>
          <p:cNvPr id="7" name="TextBox 6">
            <a:extLst>
              <a:ext uri="{FF2B5EF4-FFF2-40B4-BE49-F238E27FC236}">
                <a16:creationId xmlns:a16="http://schemas.microsoft.com/office/drawing/2014/main" id="{541617EC-F675-4648-B09B-82A38925AB1D}"/>
              </a:ext>
            </a:extLst>
          </p:cNvPr>
          <p:cNvSpPr txBox="1"/>
          <p:nvPr/>
        </p:nvSpPr>
        <p:spPr>
          <a:xfrm>
            <a:off x="3048000" y="3244334"/>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Arrow: Left-Right 11">
            <a:extLst>
              <a:ext uri="{FF2B5EF4-FFF2-40B4-BE49-F238E27FC236}">
                <a16:creationId xmlns:a16="http://schemas.microsoft.com/office/drawing/2014/main" id="{139F2EB0-844E-4C8F-8093-7619E2C90347}"/>
              </a:ext>
            </a:extLst>
          </p:cNvPr>
          <p:cNvSpPr/>
          <p:nvPr/>
        </p:nvSpPr>
        <p:spPr>
          <a:xfrm>
            <a:off x="1347280" y="3077986"/>
            <a:ext cx="9498105" cy="102814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cherus Grotesque" panose="02000505000000020004" pitchFamily="50" charset="0"/>
              </a:rPr>
              <a:t>Less PCs  				More PCs</a:t>
            </a:r>
          </a:p>
        </p:txBody>
      </p:sp>
      <p:sp>
        <p:nvSpPr>
          <p:cNvPr id="13" name="TextBox 12">
            <a:extLst>
              <a:ext uri="{FF2B5EF4-FFF2-40B4-BE49-F238E27FC236}">
                <a16:creationId xmlns:a16="http://schemas.microsoft.com/office/drawing/2014/main" id="{85A56D10-1F9F-4749-9C56-CAC1FB06040A}"/>
              </a:ext>
            </a:extLst>
          </p:cNvPr>
          <p:cNvSpPr txBox="1"/>
          <p:nvPr/>
        </p:nvSpPr>
        <p:spPr>
          <a:xfrm>
            <a:off x="2235911" y="4083777"/>
            <a:ext cx="3108960" cy="224676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kern="0" dirty="0">
                <a:solidFill>
                  <a:srgbClr val="000000"/>
                </a:solidFill>
                <a:latin typeface="Acherus Grotesque" panose="02000505000000020004" pitchFamily="50" charset="0"/>
                <a:cs typeface="Arial"/>
                <a:sym typeface="Arial"/>
              </a:rPr>
              <a:t>M</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ore data reduction</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r>
              <a:rPr kumimoji="0" lang="en-US" sz="2000" b="1" i="0" u="none" strike="noStrike" kern="0" cap="none" spc="0" normalizeH="0" baseline="0" noProof="0" dirty="0">
                <a:ln>
                  <a:noFill/>
                </a:ln>
                <a:solidFill>
                  <a:srgbClr val="00B050"/>
                </a:solidFill>
                <a:effectLst/>
                <a:uLnTx/>
                <a:uFillTx/>
                <a:latin typeface="Acherus Grotesque" panose="02000505000000020004" pitchFamily="50" charset="0"/>
                <a:cs typeface="Arial"/>
                <a:sym typeface="Arial"/>
              </a:rPr>
              <a:t>( +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easier to visualize</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r>
              <a:rPr kumimoji="0" lang="en-US" sz="2000" b="1" i="0" u="none" strike="noStrike" kern="0" cap="none" spc="0" normalizeH="0" baseline="0" noProof="0" dirty="0">
                <a:ln>
                  <a:noFill/>
                </a:ln>
                <a:solidFill>
                  <a:srgbClr val="FF000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less flexibility when working with data</a:t>
            </a:r>
          </a:p>
        </p:txBody>
      </p:sp>
      <p:sp>
        <p:nvSpPr>
          <p:cNvPr id="14" name="TextBox 13">
            <a:extLst>
              <a:ext uri="{FF2B5EF4-FFF2-40B4-BE49-F238E27FC236}">
                <a16:creationId xmlns:a16="http://schemas.microsoft.com/office/drawing/2014/main" id="{71BFF734-8440-43EE-AD19-BA83630485C5}"/>
              </a:ext>
            </a:extLst>
          </p:cNvPr>
          <p:cNvSpPr txBox="1"/>
          <p:nvPr/>
        </p:nvSpPr>
        <p:spPr>
          <a:xfrm>
            <a:off x="6585222" y="4073543"/>
            <a:ext cx="3883485" cy="193899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Less data reduction</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000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more difficult to visualize</a:t>
            </a:r>
          </a:p>
          <a:p>
            <a:endPar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1200"/>
              </a:spcAft>
              <a:buClr>
                <a:srgbClr val="FF6600"/>
              </a:buClr>
              <a:buSzPts val="2369"/>
              <a:buFont typeface="Arial"/>
              <a:buNone/>
              <a:tabLst/>
              <a:defRPr/>
            </a:pPr>
            <a:r>
              <a:rPr kumimoji="0" lang="en-US" sz="2000" b="1" i="0" u="none" strike="noStrike" kern="0" cap="none" spc="0" normalizeH="0" baseline="0" noProof="0" dirty="0">
                <a:ln>
                  <a:noFill/>
                </a:ln>
                <a:solidFill>
                  <a:srgbClr val="00B050"/>
                </a:solidFill>
                <a:effectLst/>
                <a:uLnTx/>
                <a:uFillTx/>
                <a:latin typeface="Acherus Grotesque" panose="02000505000000020004" pitchFamily="50" charset="0"/>
                <a:cs typeface="Arial"/>
                <a:sym typeface="Arial"/>
              </a:rPr>
              <a:t>( + )</a:t>
            </a:r>
            <a:r>
              <a:rPr kumimoji="0" lang="en-US" sz="20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 more flexibility when working with data</a:t>
            </a:r>
          </a:p>
        </p:txBody>
      </p:sp>
      <p:sp>
        <p:nvSpPr>
          <p:cNvPr id="15" name="TextBox 14">
            <a:extLst>
              <a:ext uri="{FF2B5EF4-FFF2-40B4-BE49-F238E27FC236}">
                <a16:creationId xmlns:a16="http://schemas.microsoft.com/office/drawing/2014/main" id="{587CA1F0-07C1-40DA-B73F-FB67656E6CF0}"/>
              </a:ext>
            </a:extLst>
          </p:cNvPr>
          <p:cNvSpPr txBox="1"/>
          <p:nvPr/>
        </p:nvSpPr>
        <p:spPr>
          <a:xfrm>
            <a:off x="3926874" y="2802789"/>
            <a:ext cx="4324122" cy="523220"/>
          </a:xfrm>
          <a:prstGeom prst="rect">
            <a:avLst/>
          </a:prstGeom>
          <a:noFill/>
        </p:spPr>
        <p:txBody>
          <a:bodyPr wrap="square" rtlCol="0">
            <a:spAutoFit/>
          </a:bodyPr>
          <a:lstStyle/>
          <a:p>
            <a:pPr algn="ctr"/>
            <a:r>
              <a:rPr lang="en-US" sz="2800" b="1" dirty="0">
                <a:latin typeface="Acherus Grotesque" panose="02000505000000020004" pitchFamily="50" charset="0"/>
              </a:rPr>
              <a:t>TRADEOFF</a:t>
            </a:r>
          </a:p>
        </p:txBody>
      </p:sp>
    </p:spTree>
    <p:extLst>
      <p:ext uri="{BB962C8B-B14F-4D97-AF65-F5344CB8AC3E}">
        <p14:creationId xmlns:p14="http://schemas.microsoft.com/office/powerpoint/2010/main" val="287044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1E3-D61B-4166-A355-7D5136DEE7FB}"/>
              </a:ext>
            </a:extLst>
          </p:cNvPr>
          <p:cNvSpPr>
            <a:spLocks noGrp="1"/>
          </p:cNvSpPr>
          <p:nvPr>
            <p:ph type="title"/>
          </p:nvPr>
        </p:nvSpPr>
        <p:spPr/>
        <p:txBody>
          <a:bodyPr>
            <a:normAutofit fontScale="90000"/>
          </a:bodyPr>
          <a:lstStyle/>
          <a:p>
            <a:r>
              <a:rPr lang="en-US" dirty="0"/>
              <a:t>In addition to percent variation explained, scree plots help select the number of principal components</a:t>
            </a:r>
          </a:p>
        </p:txBody>
      </p:sp>
      <p:sp>
        <p:nvSpPr>
          <p:cNvPr id="6" name="Content Placeholder 5">
            <a:extLst>
              <a:ext uri="{FF2B5EF4-FFF2-40B4-BE49-F238E27FC236}">
                <a16:creationId xmlns:a16="http://schemas.microsoft.com/office/drawing/2014/main" id="{F44FBBC1-7658-4037-AD5D-7BEE21AE3EFF}"/>
              </a:ext>
            </a:extLst>
          </p:cNvPr>
          <p:cNvSpPr>
            <a:spLocks noGrp="1"/>
          </p:cNvSpPr>
          <p:nvPr>
            <p:ph sz="half" idx="1"/>
          </p:nvPr>
        </p:nvSpPr>
        <p:spPr/>
        <p:txBody>
          <a:bodyPr/>
          <a:lstStyle/>
          <a:p>
            <a:r>
              <a:rPr lang="en-US" dirty="0"/>
              <a:t>We “eyeball” scree plots to find the “elbow” (i.e., the point at which the proportion of variance explained by each subsequent PC drops off)</a:t>
            </a:r>
          </a:p>
          <a:p>
            <a:r>
              <a:rPr lang="en-US" dirty="0"/>
              <a:t>In this example, we may opt to use only PC1 and PC2</a:t>
            </a:r>
          </a:p>
        </p:txBody>
      </p:sp>
      <p:sp>
        <p:nvSpPr>
          <p:cNvPr id="4" name="Footer Placeholder 3">
            <a:extLst>
              <a:ext uri="{FF2B5EF4-FFF2-40B4-BE49-F238E27FC236}">
                <a16:creationId xmlns:a16="http://schemas.microsoft.com/office/drawing/2014/main" id="{FB97C312-09D6-4F0E-A32A-0117EA19DEE0}"/>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93734661-7AB6-410E-8A55-1B5B25EC4B85}"/>
              </a:ext>
            </a:extLst>
          </p:cNvPr>
          <p:cNvSpPr>
            <a:spLocks noGrp="1"/>
          </p:cNvSpPr>
          <p:nvPr>
            <p:ph type="sldNum" sz="quarter" idx="12"/>
          </p:nvPr>
        </p:nvSpPr>
        <p:spPr/>
        <p:txBody>
          <a:bodyPr/>
          <a:lstStyle/>
          <a:p>
            <a:fld id="{8E06CFEE-053A-4A40-A88B-A288F0289482}" type="slidenum">
              <a:rPr lang="en-US" smtClean="0"/>
              <a:t>26</a:t>
            </a:fld>
            <a:endParaRPr lang="en-US"/>
          </a:p>
        </p:txBody>
      </p:sp>
      <p:pic>
        <p:nvPicPr>
          <p:cNvPr id="8" name="Content Placeholder 7">
            <a:extLst>
              <a:ext uri="{FF2B5EF4-FFF2-40B4-BE49-F238E27FC236}">
                <a16:creationId xmlns:a16="http://schemas.microsoft.com/office/drawing/2014/main" id="{197A265F-0700-4486-A60D-A0B4C1E08397}"/>
              </a:ext>
            </a:extLst>
          </p:cNvPr>
          <p:cNvPicPr>
            <a:picLocks noGrp="1" noChangeAspect="1"/>
          </p:cNvPicPr>
          <p:nvPr>
            <p:ph sz="half" idx="2"/>
          </p:nvPr>
        </p:nvPicPr>
        <p:blipFill>
          <a:blip r:embed="rId3"/>
          <a:stretch>
            <a:fillRect/>
          </a:stretch>
        </p:blipFill>
        <p:spPr>
          <a:xfrm>
            <a:off x="6216215" y="1825625"/>
            <a:ext cx="5093570" cy="4351338"/>
          </a:xfrm>
          <a:prstGeom prst="rect">
            <a:avLst/>
          </a:prstGeom>
        </p:spPr>
      </p:pic>
      <p:sp>
        <p:nvSpPr>
          <p:cNvPr id="9" name="Down Arrow 1">
            <a:extLst>
              <a:ext uri="{FF2B5EF4-FFF2-40B4-BE49-F238E27FC236}">
                <a16:creationId xmlns:a16="http://schemas.microsoft.com/office/drawing/2014/main" id="{6C692784-DBB2-4E5A-93FF-A997BC820802}"/>
              </a:ext>
            </a:extLst>
          </p:cNvPr>
          <p:cNvSpPr/>
          <p:nvPr/>
        </p:nvSpPr>
        <p:spPr>
          <a:xfrm rot="3588717">
            <a:off x="8385088" y="3552419"/>
            <a:ext cx="451022" cy="897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14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1E3-D61B-4166-A355-7D5136DEE7FB}"/>
              </a:ext>
            </a:extLst>
          </p:cNvPr>
          <p:cNvSpPr>
            <a:spLocks noGrp="1"/>
          </p:cNvSpPr>
          <p:nvPr>
            <p:ph type="title"/>
          </p:nvPr>
        </p:nvSpPr>
        <p:spPr/>
        <p:txBody>
          <a:bodyPr>
            <a:normAutofit/>
          </a:bodyPr>
          <a:lstStyle/>
          <a:p>
            <a:r>
              <a:rPr lang="en-US" dirty="0"/>
              <a:t>Scree plot warnings</a:t>
            </a:r>
          </a:p>
        </p:txBody>
      </p:sp>
      <p:sp>
        <p:nvSpPr>
          <p:cNvPr id="6" name="Content Placeholder 5">
            <a:extLst>
              <a:ext uri="{FF2B5EF4-FFF2-40B4-BE49-F238E27FC236}">
                <a16:creationId xmlns:a16="http://schemas.microsoft.com/office/drawing/2014/main" id="{F44FBBC1-7658-4037-AD5D-7BEE21AE3EFF}"/>
              </a:ext>
            </a:extLst>
          </p:cNvPr>
          <p:cNvSpPr>
            <a:spLocks noGrp="1"/>
          </p:cNvSpPr>
          <p:nvPr>
            <p:ph idx="1"/>
          </p:nvPr>
        </p:nvSpPr>
        <p:spPr/>
        <p:txBody>
          <a:bodyPr>
            <a:normAutofit lnSpcReduction="10000"/>
          </a:bodyPr>
          <a:lstStyle/>
          <a:p>
            <a:r>
              <a:rPr lang="en-US" dirty="0"/>
              <a:t>The “elbow” is not always clear</a:t>
            </a:r>
          </a:p>
          <a:p>
            <a:endParaRPr lang="en-US" dirty="0"/>
          </a:p>
          <a:p>
            <a:endParaRPr lang="en-US" dirty="0"/>
          </a:p>
          <a:p>
            <a:endParaRPr lang="en-US" dirty="0"/>
          </a:p>
          <a:p>
            <a:endParaRPr lang="en-US" dirty="0"/>
          </a:p>
          <a:p>
            <a:endParaRPr lang="en-US" dirty="0"/>
          </a:p>
          <a:p>
            <a:endParaRPr lang="en-US" dirty="0"/>
          </a:p>
          <a:p>
            <a:r>
              <a:rPr lang="en-US" dirty="0"/>
              <a:t>Scree plots tend to overestimate the number of PCs</a:t>
            </a:r>
          </a:p>
          <a:p>
            <a:r>
              <a:rPr lang="en-US" dirty="0"/>
              <a:t>Why not just use cross-validation? In unsupervised learning, we are not predicting a response. So there really is no measure of error that we can use CV to minimize </a:t>
            </a:r>
          </a:p>
        </p:txBody>
      </p:sp>
      <p:sp>
        <p:nvSpPr>
          <p:cNvPr id="4" name="Footer Placeholder 3">
            <a:extLst>
              <a:ext uri="{FF2B5EF4-FFF2-40B4-BE49-F238E27FC236}">
                <a16:creationId xmlns:a16="http://schemas.microsoft.com/office/drawing/2014/main" id="{FB97C312-09D6-4F0E-A32A-0117EA19DEE0}"/>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93734661-7AB6-410E-8A55-1B5B25EC4B85}"/>
              </a:ext>
            </a:extLst>
          </p:cNvPr>
          <p:cNvSpPr>
            <a:spLocks noGrp="1"/>
          </p:cNvSpPr>
          <p:nvPr>
            <p:ph type="sldNum" sz="quarter" idx="12"/>
          </p:nvPr>
        </p:nvSpPr>
        <p:spPr/>
        <p:txBody>
          <a:bodyPr/>
          <a:lstStyle/>
          <a:p>
            <a:fld id="{8E06CFEE-053A-4A40-A88B-A288F0289482}" type="slidenum">
              <a:rPr lang="en-US" smtClean="0"/>
              <a:t>27</a:t>
            </a:fld>
            <a:endParaRPr lang="en-US"/>
          </a:p>
        </p:txBody>
      </p:sp>
      <p:sp>
        <p:nvSpPr>
          <p:cNvPr id="12" name="Text Box 9">
            <a:extLst>
              <a:ext uri="{FF2B5EF4-FFF2-40B4-BE49-F238E27FC236}">
                <a16:creationId xmlns:a16="http://schemas.microsoft.com/office/drawing/2014/main" id="{23E69883-2AD3-4301-B79A-A4EB635EA2B2}"/>
              </a:ext>
            </a:extLst>
          </p:cNvPr>
          <p:cNvSpPr txBox="1">
            <a:spLocks noChangeArrowheads="1"/>
          </p:cNvSpPr>
          <p:nvPr/>
        </p:nvSpPr>
        <p:spPr bwMode="auto">
          <a:xfrm>
            <a:off x="2856154" y="2290055"/>
            <a:ext cx="993285" cy="461665"/>
          </a:xfrm>
          <a:prstGeom prst="rect">
            <a:avLst/>
          </a:prstGeom>
          <a:noFill/>
          <a:ln w="12700">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cherus Grotesque" panose="02000505000000020004" pitchFamily="50" charset="0"/>
              </a:rPr>
              <a:t>Good</a:t>
            </a:r>
          </a:p>
        </p:txBody>
      </p:sp>
      <p:sp>
        <p:nvSpPr>
          <p:cNvPr id="13" name="Text Box 10">
            <a:extLst>
              <a:ext uri="{FF2B5EF4-FFF2-40B4-BE49-F238E27FC236}">
                <a16:creationId xmlns:a16="http://schemas.microsoft.com/office/drawing/2014/main" id="{65E7300E-439A-4AD0-9A84-A96FAC4C59F9}"/>
              </a:ext>
            </a:extLst>
          </p:cNvPr>
          <p:cNvSpPr txBox="1">
            <a:spLocks noChangeArrowheads="1"/>
          </p:cNvSpPr>
          <p:nvPr/>
        </p:nvSpPr>
        <p:spPr bwMode="auto">
          <a:xfrm>
            <a:off x="7843416" y="2279746"/>
            <a:ext cx="2024978" cy="461665"/>
          </a:xfrm>
          <a:prstGeom prst="rect">
            <a:avLst/>
          </a:prstGeom>
          <a:noFill/>
          <a:ln w="12700">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cherus Grotesque" panose="02000505000000020004" pitchFamily="50" charset="0"/>
              </a:rPr>
              <a:t>Not so good</a:t>
            </a:r>
          </a:p>
        </p:txBody>
      </p:sp>
      <p:grpSp>
        <p:nvGrpSpPr>
          <p:cNvPr id="31" name="Group 30">
            <a:extLst>
              <a:ext uri="{FF2B5EF4-FFF2-40B4-BE49-F238E27FC236}">
                <a16:creationId xmlns:a16="http://schemas.microsoft.com/office/drawing/2014/main" id="{90D0304B-9DB9-4D64-9145-E4524E9D5A26}"/>
              </a:ext>
            </a:extLst>
          </p:cNvPr>
          <p:cNvGrpSpPr/>
          <p:nvPr/>
        </p:nvGrpSpPr>
        <p:grpSpPr>
          <a:xfrm>
            <a:off x="1371100" y="2803456"/>
            <a:ext cx="3813770" cy="1752374"/>
            <a:chOff x="5237363" y="2052953"/>
            <a:chExt cx="3813770" cy="1752374"/>
          </a:xfrm>
        </p:grpSpPr>
        <p:sp>
          <p:nvSpPr>
            <p:cNvPr id="10" name="TextBox 9">
              <a:extLst>
                <a:ext uri="{FF2B5EF4-FFF2-40B4-BE49-F238E27FC236}">
                  <a16:creationId xmlns:a16="http://schemas.microsoft.com/office/drawing/2014/main" id="{2EE40DC3-DB85-46FB-A6F3-DB5BA88F590E}"/>
                </a:ext>
              </a:extLst>
            </p:cNvPr>
            <p:cNvSpPr txBox="1"/>
            <p:nvPr/>
          </p:nvSpPr>
          <p:spPr>
            <a:xfrm>
              <a:off x="5237363" y="2974330"/>
              <a:ext cx="1645920"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The “Elbow”</a:t>
              </a:r>
            </a:p>
          </p:txBody>
        </p:sp>
        <p:grpSp>
          <p:nvGrpSpPr>
            <p:cNvPr id="30" name="Group 29">
              <a:extLst>
                <a:ext uri="{FF2B5EF4-FFF2-40B4-BE49-F238E27FC236}">
                  <a16:creationId xmlns:a16="http://schemas.microsoft.com/office/drawing/2014/main" id="{72DF01D5-1414-4DB6-9041-F57E0AC48A4E}"/>
                </a:ext>
              </a:extLst>
            </p:cNvPr>
            <p:cNvGrpSpPr/>
            <p:nvPr/>
          </p:nvGrpSpPr>
          <p:grpSpPr>
            <a:xfrm>
              <a:off x="7222333" y="2052953"/>
              <a:ext cx="1828800" cy="1295400"/>
              <a:chOff x="7222333" y="2052953"/>
              <a:chExt cx="1828800" cy="1295400"/>
            </a:xfrm>
          </p:grpSpPr>
          <p:sp>
            <p:nvSpPr>
              <p:cNvPr id="11" name="Rectangle 7">
                <a:extLst>
                  <a:ext uri="{FF2B5EF4-FFF2-40B4-BE49-F238E27FC236}">
                    <a16:creationId xmlns:a16="http://schemas.microsoft.com/office/drawing/2014/main" id="{0AF21BFB-1CD5-4C1C-AC0A-FA3B841D7020}"/>
                  </a:ext>
                </a:extLst>
              </p:cNvPr>
              <p:cNvSpPr>
                <a:spLocks noChangeArrowheads="1"/>
              </p:cNvSpPr>
              <p:nvPr/>
            </p:nvSpPr>
            <p:spPr bwMode="auto">
              <a:xfrm>
                <a:off x="7222333" y="2052953"/>
                <a:ext cx="1828800" cy="1295400"/>
              </a:xfrm>
              <a:prstGeom prst="rect">
                <a:avLst/>
              </a:prstGeom>
              <a:solidFill>
                <a:schemeClr val="accent4">
                  <a:lumMod val="60000"/>
                  <a:lumOff val="40000"/>
                </a:schemeClr>
              </a:solidFill>
              <a:ln w="1270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15" name="Freeform 13">
                <a:extLst>
                  <a:ext uri="{FF2B5EF4-FFF2-40B4-BE49-F238E27FC236}">
                    <a16:creationId xmlns:a16="http://schemas.microsoft.com/office/drawing/2014/main" id="{FAE354A5-5151-4311-B314-36269555B1FC}"/>
                  </a:ext>
                </a:extLst>
              </p:cNvPr>
              <p:cNvSpPr>
                <a:spLocks/>
              </p:cNvSpPr>
              <p:nvPr/>
            </p:nvSpPr>
            <p:spPr bwMode="auto">
              <a:xfrm>
                <a:off x="7398547" y="2267267"/>
                <a:ext cx="985837" cy="904875"/>
              </a:xfrm>
              <a:custGeom>
                <a:avLst/>
                <a:gdLst/>
                <a:ahLst/>
                <a:cxnLst>
                  <a:cxn ang="0">
                    <a:pos x="0" y="0"/>
                  </a:cxn>
                  <a:cxn ang="0">
                    <a:pos x="36" y="279"/>
                  </a:cxn>
                  <a:cxn ang="0">
                    <a:pos x="135" y="468"/>
                  </a:cxn>
                  <a:cxn ang="0">
                    <a:pos x="216" y="504"/>
                  </a:cxn>
                  <a:cxn ang="0">
                    <a:pos x="450" y="558"/>
                  </a:cxn>
                  <a:cxn ang="0">
                    <a:pos x="621" y="567"/>
                  </a:cxn>
                </a:cxnLst>
                <a:rect l="0" t="0" r="r" b="b"/>
                <a:pathLst>
                  <a:path w="621" h="570">
                    <a:moveTo>
                      <a:pt x="0" y="0"/>
                    </a:moveTo>
                    <a:cubicBezTo>
                      <a:pt x="30" y="90"/>
                      <a:pt x="15" y="187"/>
                      <a:pt x="36" y="279"/>
                    </a:cubicBezTo>
                    <a:cubicBezTo>
                      <a:pt x="52" y="349"/>
                      <a:pt x="96" y="410"/>
                      <a:pt x="135" y="468"/>
                    </a:cubicBezTo>
                    <a:cubicBezTo>
                      <a:pt x="137" y="471"/>
                      <a:pt x="208" y="500"/>
                      <a:pt x="216" y="504"/>
                    </a:cubicBezTo>
                    <a:cubicBezTo>
                      <a:pt x="296" y="544"/>
                      <a:pt x="358" y="548"/>
                      <a:pt x="450" y="558"/>
                    </a:cubicBezTo>
                    <a:cubicBezTo>
                      <a:pt x="567" y="570"/>
                      <a:pt x="497" y="567"/>
                      <a:pt x="621" y="567"/>
                    </a:cubicBezTo>
                  </a:path>
                </a:pathLst>
              </a:custGeom>
              <a:noFill/>
              <a:ln w="28575" cap="flat" cmpd="sng">
                <a:solidFill>
                  <a:schemeClr val="bg1"/>
                </a:solidFill>
                <a:prstDash val="solid"/>
                <a:round/>
                <a:headEnd type="none" w="med" len="med"/>
                <a:tailEnd type="non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grpSp>
        <p:cxnSp>
          <p:nvCxnSpPr>
            <p:cNvPr id="16" name="Straight Arrow Connector 15">
              <a:extLst>
                <a:ext uri="{FF2B5EF4-FFF2-40B4-BE49-F238E27FC236}">
                  <a16:creationId xmlns:a16="http://schemas.microsoft.com/office/drawing/2014/main" id="{5079B75F-942E-4468-880D-1FB50BE84392}"/>
                </a:ext>
              </a:extLst>
            </p:cNvPr>
            <p:cNvCxnSpPr>
              <a:cxnSpLocks/>
            </p:cNvCxnSpPr>
            <p:nvPr/>
          </p:nvCxnSpPr>
          <p:spPr>
            <a:xfrm flipV="1">
              <a:off x="6525357" y="3074793"/>
              <a:ext cx="1027599" cy="28363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DF71384-5377-4716-ABC3-0A8BB952FA07}"/>
              </a:ext>
            </a:extLst>
          </p:cNvPr>
          <p:cNvGrpSpPr/>
          <p:nvPr/>
        </p:nvGrpSpPr>
        <p:grpSpPr>
          <a:xfrm>
            <a:off x="6864835" y="2803456"/>
            <a:ext cx="3725989" cy="1759922"/>
            <a:chOff x="5325144" y="3957953"/>
            <a:chExt cx="3725989" cy="1759922"/>
          </a:xfrm>
        </p:grpSpPr>
        <p:grpSp>
          <p:nvGrpSpPr>
            <p:cNvPr id="29" name="Group 28">
              <a:extLst>
                <a:ext uri="{FF2B5EF4-FFF2-40B4-BE49-F238E27FC236}">
                  <a16:creationId xmlns:a16="http://schemas.microsoft.com/office/drawing/2014/main" id="{E0C04835-A42F-4ADC-91AC-E21CF2A90D2C}"/>
                </a:ext>
              </a:extLst>
            </p:cNvPr>
            <p:cNvGrpSpPr/>
            <p:nvPr/>
          </p:nvGrpSpPr>
          <p:grpSpPr>
            <a:xfrm>
              <a:off x="7298533" y="3957953"/>
              <a:ext cx="1752600" cy="1219200"/>
              <a:chOff x="7298533" y="3957953"/>
              <a:chExt cx="1752600" cy="1219200"/>
            </a:xfrm>
          </p:grpSpPr>
          <p:sp>
            <p:nvSpPr>
              <p:cNvPr id="28" name="Rectangle 8">
                <a:extLst>
                  <a:ext uri="{FF2B5EF4-FFF2-40B4-BE49-F238E27FC236}">
                    <a16:creationId xmlns:a16="http://schemas.microsoft.com/office/drawing/2014/main" id="{5972A782-8F6A-4ABB-9EE3-3D404C3B44B9}"/>
                  </a:ext>
                </a:extLst>
              </p:cNvPr>
              <p:cNvSpPr>
                <a:spLocks noChangeArrowheads="1"/>
              </p:cNvSpPr>
              <p:nvPr/>
            </p:nvSpPr>
            <p:spPr bwMode="auto">
              <a:xfrm>
                <a:off x="7298533" y="3957953"/>
                <a:ext cx="1752600" cy="1219200"/>
              </a:xfrm>
              <a:prstGeom prst="rect">
                <a:avLst/>
              </a:prstGeom>
              <a:solidFill>
                <a:schemeClr val="accent4">
                  <a:lumMod val="60000"/>
                  <a:lumOff val="40000"/>
                </a:schemeClr>
              </a:solidFill>
              <a:ln w="12700">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cherus Grotesque" panose="02000505000000020004" pitchFamily="50" charset="0"/>
                </a:endParaRPr>
              </a:p>
            </p:txBody>
          </p:sp>
          <p:sp>
            <p:nvSpPr>
              <p:cNvPr id="14" name="Line 11">
                <a:extLst>
                  <a:ext uri="{FF2B5EF4-FFF2-40B4-BE49-F238E27FC236}">
                    <a16:creationId xmlns:a16="http://schemas.microsoft.com/office/drawing/2014/main" id="{51FA5E6E-AAB5-48FB-BD39-7CDECC3FD3C7}"/>
                  </a:ext>
                </a:extLst>
              </p:cNvPr>
              <p:cNvSpPr>
                <a:spLocks noChangeShapeType="1"/>
              </p:cNvSpPr>
              <p:nvPr/>
            </p:nvSpPr>
            <p:spPr bwMode="auto">
              <a:xfrm>
                <a:off x="7527133" y="4338953"/>
                <a:ext cx="990600" cy="685800"/>
              </a:xfrm>
              <a:prstGeom prst="line">
                <a:avLst/>
              </a:prstGeom>
              <a:noFill/>
              <a:ln w="28575">
                <a:solidFill>
                  <a:schemeClr val="bg1"/>
                </a:solidFill>
                <a:round/>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grpSp>
        <p:cxnSp>
          <p:nvCxnSpPr>
            <p:cNvPr id="17" name="Straight Arrow Connector 16">
              <a:extLst>
                <a:ext uri="{FF2B5EF4-FFF2-40B4-BE49-F238E27FC236}">
                  <a16:creationId xmlns:a16="http://schemas.microsoft.com/office/drawing/2014/main" id="{38EFEFD1-971B-4D47-A989-00282B012FF8}"/>
                </a:ext>
              </a:extLst>
            </p:cNvPr>
            <p:cNvCxnSpPr/>
            <p:nvPr/>
          </p:nvCxnSpPr>
          <p:spPr>
            <a:xfrm flipV="1">
              <a:off x="6677626" y="4759190"/>
              <a:ext cx="1213839" cy="39781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40EB78A-4902-4C39-B417-4DB0B4D6D743}"/>
                </a:ext>
              </a:extLst>
            </p:cNvPr>
            <p:cNvSpPr txBox="1"/>
            <p:nvPr/>
          </p:nvSpPr>
          <p:spPr>
            <a:xfrm>
              <a:off x="5325144" y="4886878"/>
              <a:ext cx="16459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cherus Grotesque" panose="02000505000000020004" pitchFamily="50" charset="0"/>
                </a:rPr>
                <a:t>No “Elbow”</a:t>
              </a:r>
            </a:p>
          </p:txBody>
        </p:sp>
      </p:grpSp>
    </p:spTree>
    <p:extLst>
      <p:ext uri="{BB962C8B-B14F-4D97-AF65-F5344CB8AC3E}">
        <p14:creationId xmlns:p14="http://schemas.microsoft.com/office/powerpoint/2010/main" val="17929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BCD3AC-90B3-41AB-B603-C07CCE6382D4}"/>
              </a:ext>
            </a:extLst>
          </p:cNvPr>
          <p:cNvSpPr>
            <a:spLocks noGrp="1"/>
          </p:cNvSpPr>
          <p:nvPr>
            <p:ph type="body" idx="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E9160278-EA1A-4C1E-8BAB-D880324E6025}"/>
              </a:ext>
            </a:extLst>
          </p:cNvPr>
          <p:cNvSpPr>
            <a:spLocks noGrp="1"/>
          </p:cNvSpPr>
          <p:nvPr>
            <p:ph type="sldNum" sz="quarter" idx="12"/>
          </p:nvPr>
        </p:nvSpPr>
        <p:spPr/>
        <p:txBody>
          <a:bodyPr/>
          <a:lstStyle/>
          <a:p>
            <a:fld id="{8E06CFEE-053A-4A40-A88B-A288F0289482}" type="slidenum">
              <a:rPr lang="en-US" smtClean="0"/>
              <a:pPr/>
              <a:t>28</a:t>
            </a:fld>
            <a:endParaRPr lang="en-US"/>
          </a:p>
        </p:txBody>
      </p:sp>
      <p:sp>
        <p:nvSpPr>
          <p:cNvPr id="2" name="Footer Placeholder 1">
            <a:extLst>
              <a:ext uri="{FF2B5EF4-FFF2-40B4-BE49-F238E27FC236}">
                <a16:creationId xmlns:a16="http://schemas.microsoft.com/office/drawing/2014/main" id="{960841FA-A1E4-4EA2-A151-7B94373D6D92}"/>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40249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FF9D66-962B-4A17-8A65-6BF182BA6EA8}"/>
              </a:ext>
            </a:extLst>
          </p:cNvPr>
          <p:cNvSpPr>
            <a:spLocks noGrp="1"/>
          </p:cNvSpPr>
          <p:nvPr>
            <p:ph type="title"/>
          </p:nvPr>
        </p:nvSpPr>
        <p:spPr/>
        <p:txBody>
          <a:bodyPr>
            <a:noAutofit/>
          </a:bodyPr>
          <a:lstStyle/>
          <a:p>
            <a:r>
              <a:rPr lang="en-US"/>
              <a:t>C</a:t>
            </a:r>
            <a:r>
              <a:rPr lang="en-US" b="1"/>
              <a:t>lustering dogs based on genetics</a:t>
            </a:r>
          </a:p>
        </p:txBody>
      </p:sp>
      <p:pic>
        <p:nvPicPr>
          <p:cNvPr id="9" name="Content Placeholder 8">
            <a:extLst>
              <a:ext uri="{FF2B5EF4-FFF2-40B4-BE49-F238E27FC236}">
                <a16:creationId xmlns:a16="http://schemas.microsoft.com/office/drawing/2014/main" id="{0111B577-DD77-4A61-A066-ACD0F0D3F0FD}"/>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739900"/>
            <a:ext cx="1123950" cy="842963"/>
          </a:xfrm>
        </p:spPr>
      </p:pic>
      <p:pic>
        <p:nvPicPr>
          <p:cNvPr id="11" name="Picture 10">
            <a:extLst>
              <a:ext uri="{FF2B5EF4-FFF2-40B4-BE49-F238E27FC236}">
                <a16:creationId xmlns:a16="http://schemas.microsoft.com/office/drawing/2014/main" id="{D4A108D5-4F08-47C8-BC33-E610E7A17B5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625496" y="2191617"/>
            <a:ext cx="1202325" cy="804994"/>
          </a:xfrm>
          <a:prstGeom prst="rect">
            <a:avLst/>
          </a:prstGeom>
        </p:spPr>
      </p:pic>
      <p:pic>
        <p:nvPicPr>
          <p:cNvPr id="13" name="Picture 12">
            <a:extLst>
              <a:ext uri="{FF2B5EF4-FFF2-40B4-BE49-F238E27FC236}">
                <a16:creationId xmlns:a16="http://schemas.microsoft.com/office/drawing/2014/main" id="{6B4336CD-674A-40A7-87E2-04A2977FA15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24017" y="2419174"/>
            <a:ext cx="1166398" cy="842453"/>
          </a:xfrm>
          <a:prstGeom prst="rect">
            <a:avLst/>
          </a:prstGeom>
        </p:spPr>
      </p:pic>
      <p:sp>
        <p:nvSpPr>
          <p:cNvPr id="14" name="TextBox 13">
            <a:extLst>
              <a:ext uri="{FF2B5EF4-FFF2-40B4-BE49-F238E27FC236}">
                <a16:creationId xmlns:a16="http://schemas.microsoft.com/office/drawing/2014/main" id="{6A286D3D-98FF-4D0B-81BA-3FBDB86165CC}"/>
              </a:ext>
            </a:extLst>
          </p:cNvPr>
          <p:cNvSpPr txBox="1"/>
          <p:nvPr/>
        </p:nvSpPr>
        <p:spPr>
          <a:xfrm>
            <a:off x="1648458" y="7158000"/>
            <a:ext cx="9495083" cy="230832"/>
          </a:xfrm>
          <a:prstGeom prst="rect">
            <a:avLst/>
          </a:prstGeom>
          <a:noFill/>
        </p:spPr>
        <p:txBody>
          <a:bodyPr wrap="square" rtlCol="0">
            <a:spAutoFit/>
          </a:bodyPr>
          <a:lstStyle/>
          <a:p>
            <a:r>
              <a:rPr lang="en-US" sz="900">
                <a:hlinkClick r:id="rId8" tooltip="https://en.wikipedia.org/wiki/Toy_dog"/>
              </a:rPr>
              <a:t>This Photo</a:t>
            </a:r>
            <a:r>
              <a:rPr lang="en-US" sz="900"/>
              <a:t> by Unknown Author is licensed under </a:t>
            </a:r>
            <a:r>
              <a:rPr lang="en-US" sz="900">
                <a:hlinkClick r:id="rId9" tooltip="https://creativecommons.org/licenses/by-sa/3.0/"/>
              </a:rPr>
              <a:t>CC BY-SA</a:t>
            </a:r>
            <a:endParaRPr lang="en-US" sz="900"/>
          </a:p>
        </p:txBody>
      </p:sp>
      <p:pic>
        <p:nvPicPr>
          <p:cNvPr id="16" name="Picture 15">
            <a:extLst>
              <a:ext uri="{FF2B5EF4-FFF2-40B4-BE49-F238E27FC236}">
                <a16:creationId xmlns:a16="http://schemas.microsoft.com/office/drawing/2014/main" id="{04BB1ACF-E0BF-42B1-8666-656972A8D1CB}"/>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788099" y="1807613"/>
            <a:ext cx="746172" cy="994896"/>
          </a:xfrm>
          <a:prstGeom prst="rect">
            <a:avLst/>
          </a:prstGeom>
        </p:spPr>
      </p:pic>
      <p:pic>
        <p:nvPicPr>
          <p:cNvPr id="18" name="Picture 17">
            <a:extLst>
              <a:ext uri="{FF2B5EF4-FFF2-40B4-BE49-F238E27FC236}">
                <a16:creationId xmlns:a16="http://schemas.microsoft.com/office/drawing/2014/main" id="{4761F6F1-7AC9-46FB-B178-8D908364131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125275" y="1851605"/>
            <a:ext cx="840964" cy="562959"/>
          </a:xfrm>
          <a:prstGeom prst="rect">
            <a:avLst/>
          </a:prstGeom>
        </p:spPr>
      </p:pic>
      <p:pic>
        <p:nvPicPr>
          <p:cNvPr id="22" name="Picture 21">
            <a:extLst>
              <a:ext uri="{FF2B5EF4-FFF2-40B4-BE49-F238E27FC236}">
                <a16:creationId xmlns:a16="http://schemas.microsoft.com/office/drawing/2014/main" id="{BFE154A2-12BC-4C60-AA6A-0C1D59062A19}"/>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776920" y="2430961"/>
            <a:ext cx="1113570" cy="742380"/>
          </a:xfrm>
          <a:prstGeom prst="rect">
            <a:avLst/>
          </a:prstGeom>
        </p:spPr>
      </p:pic>
      <p:pic>
        <p:nvPicPr>
          <p:cNvPr id="24" name="Picture 23">
            <a:extLst>
              <a:ext uri="{FF2B5EF4-FFF2-40B4-BE49-F238E27FC236}">
                <a16:creationId xmlns:a16="http://schemas.microsoft.com/office/drawing/2014/main" id="{6239B645-829B-4FEE-9B5B-7990953B6DBD}"/>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186049" y="2407613"/>
            <a:ext cx="663588" cy="994896"/>
          </a:xfrm>
          <a:prstGeom prst="rect">
            <a:avLst/>
          </a:prstGeom>
        </p:spPr>
      </p:pic>
      <p:pic>
        <p:nvPicPr>
          <p:cNvPr id="27" name="Picture 26">
            <a:extLst>
              <a:ext uri="{FF2B5EF4-FFF2-40B4-BE49-F238E27FC236}">
                <a16:creationId xmlns:a16="http://schemas.microsoft.com/office/drawing/2014/main" id="{F338BF5C-9FF5-42DE-80B6-7CF1193020C3}"/>
              </a:ext>
            </a:extLst>
          </p:cNvPr>
          <p:cNvPicPr>
            <a:picLocks noChangeAspect="1"/>
          </p:cNvPicPr>
          <p:nvPr/>
        </p:nvPicPr>
        <p:blipFill>
          <a:blip r:embed="rId18" cstate="print">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534271" y="1415495"/>
            <a:ext cx="663264" cy="994896"/>
          </a:xfrm>
          <a:prstGeom prst="rect">
            <a:avLst/>
          </a:prstGeom>
        </p:spPr>
      </p:pic>
      <p:pic>
        <p:nvPicPr>
          <p:cNvPr id="29" name="Picture 28">
            <a:extLst>
              <a:ext uri="{FF2B5EF4-FFF2-40B4-BE49-F238E27FC236}">
                <a16:creationId xmlns:a16="http://schemas.microsoft.com/office/drawing/2014/main" id="{B24B7782-A5DA-4687-80A0-B6349A9B4B7C}"/>
              </a:ext>
            </a:extLst>
          </p:cNvPr>
          <p:cNvPicPr>
            <a:picLocks noChangeAspect="1"/>
          </p:cNvPicPr>
          <p:nvPr/>
        </p:nvPicPr>
        <p: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926806" y="4647177"/>
            <a:ext cx="1066743" cy="799237"/>
          </a:xfrm>
          <a:prstGeom prst="rect">
            <a:avLst/>
          </a:prstGeom>
        </p:spPr>
      </p:pic>
      <p:pic>
        <p:nvPicPr>
          <p:cNvPr id="32" name="Picture 31">
            <a:extLst>
              <a:ext uri="{FF2B5EF4-FFF2-40B4-BE49-F238E27FC236}">
                <a16:creationId xmlns:a16="http://schemas.microsoft.com/office/drawing/2014/main" id="{55971995-756A-4AB8-9ACE-AF1AA0B4486D}"/>
              </a:ext>
            </a:extLst>
          </p:cNvPr>
          <p:cNvPicPr>
            <a:picLocks noChangeAspect="1"/>
          </p:cNvPicPr>
          <p:nvPr/>
        </p:nvPicPr>
        <p:blipFill>
          <a:blip r:embed="rId22" cstate="print">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958613" y="4955611"/>
            <a:ext cx="1026101" cy="799237"/>
          </a:xfrm>
          <a:prstGeom prst="rect">
            <a:avLst/>
          </a:prstGeom>
        </p:spPr>
      </p:pic>
      <p:sp>
        <p:nvSpPr>
          <p:cNvPr id="33" name="TextBox 32">
            <a:extLst>
              <a:ext uri="{FF2B5EF4-FFF2-40B4-BE49-F238E27FC236}">
                <a16:creationId xmlns:a16="http://schemas.microsoft.com/office/drawing/2014/main" id="{B5B7B8F6-AB9B-44EE-B2F1-E6BA5DE686FC}"/>
              </a:ext>
            </a:extLst>
          </p:cNvPr>
          <p:cNvSpPr txBox="1"/>
          <p:nvPr/>
        </p:nvSpPr>
        <p:spPr>
          <a:xfrm>
            <a:off x="9810295" y="7184064"/>
            <a:ext cx="838032" cy="923330"/>
          </a:xfrm>
          <a:prstGeom prst="rect">
            <a:avLst/>
          </a:prstGeom>
          <a:noFill/>
        </p:spPr>
        <p:txBody>
          <a:bodyPr wrap="square" rtlCol="0">
            <a:spAutoFit/>
          </a:bodyPr>
          <a:lstStyle/>
          <a:p>
            <a:r>
              <a:rPr lang="en-US" sz="900">
                <a:hlinkClick r:id="rId23" tooltip="http://commons.wikimedia.org/wiki/File:Raza_Basset_Hound.JPG"/>
              </a:rPr>
              <a:t>This Photo</a:t>
            </a:r>
            <a:r>
              <a:rPr lang="en-US" sz="900"/>
              <a:t> by Unknown Author is licensed under </a:t>
            </a:r>
            <a:r>
              <a:rPr lang="en-US" sz="900">
                <a:hlinkClick r:id="rId9" tooltip="https://creativecommons.org/licenses/by-sa/3.0/"/>
              </a:rPr>
              <a:t>CC BY-SA</a:t>
            </a:r>
            <a:endParaRPr lang="en-US" sz="900"/>
          </a:p>
        </p:txBody>
      </p:sp>
      <p:pic>
        <p:nvPicPr>
          <p:cNvPr id="35" name="Picture 34">
            <a:extLst>
              <a:ext uri="{FF2B5EF4-FFF2-40B4-BE49-F238E27FC236}">
                <a16:creationId xmlns:a16="http://schemas.microsoft.com/office/drawing/2014/main" id="{540E6EEF-AA0F-433C-8722-7828B0B8F435}"/>
              </a:ext>
            </a:extLst>
          </p:cNvPr>
          <p:cNvPicPr>
            <a:picLocks noChangeAspect="1"/>
          </p:cNvPicPr>
          <p:nvPr/>
        </p:nvPicPr>
        <p:blipFill>
          <a:blip r:embed="rId24" cstate="print">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034219" y="5355230"/>
            <a:ext cx="1143062" cy="816872"/>
          </a:xfrm>
          <a:prstGeom prst="rect">
            <a:avLst/>
          </a:prstGeom>
        </p:spPr>
      </p:pic>
      <p:pic>
        <p:nvPicPr>
          <p:cNvPr id="38" name="Picture 37">
            <a:extLst>
              <a:ext uri="{FF2B5EF4-FFF2-40B4-BE49-F238E27FC236}">
                <a16:creationId xmlns:a16="http://schemas.microsoft.com/office/drawing/2014/main" id="{756D469A-DADC-4D27-94B7-39E168F9C293}"/>
              </a:ext>
            </a:extLst>
          </p:cNvPr>
          <p:cNvPicPr>
            <a:picLocks noChangeAspect="1"/>
          </p:cNvPicPr>
          <p:nvPr/>
        </p:nvPicPr>
        <p:blipFill>
          <a:blip r:embed="rId26" cstate="print">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387474" y="5499910"/>
            <a:ext cx="916584" cy="657840"/>
          </a:xfrm>
          <a:prstGeom prst="rect">
            <a:avLst/>
          </a:prstGeom>
        </p:spPr>
      </p:pic>
      <p:pic>
        <p:nvPicPr>
          <p:cNvPr id="41" name="Picture 40">
            <a:extLst>
              <a:ext uri="{FF2B5EF4-FFF2-40B4-BE49-F238E27FC236}">
                <a16:creationId xmlns:a16="http://schemas.microsoft.com/office/drawing/2014/main" id="{ECA91A2D-8CCC-466D-99FA-956EF0DFE7D2}"/>
              </a:ext>
            </a:extLst>
          </p:cNvPr>
          <p:cNvPicPr>
            <a:picLocks noChangeAspect="1"/>
          </p:cNvPicPr>
          <p:nvPr/>
        </p:nvPicPr>
        <p:blipFill>
          <a:blip r:embed="rId28" cstate="print">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721139" y="4738762"/>
            <a:ext cx="1058069" cy="886774"/>
          </a:xfrm>
          <a:prstGeom prst="rect">
            <a:avLst/>
          </a:prstGeom>
        </p:spPr>
      </p:pic>
      <p:pic>
        <p:nvPicPr>
          <p:cNvPr id="44" name="Picture 43">
            <a:extLst>
              <a:ext uri="{FF2B5EF4-FFF2-40B4-BE49-F238E27FC236}">
                <a16:creationId xmlns:a16="http://schemas.microsoft.com/office/drawing/2014/main" id="{BC5873E2-F476-4346-9A70-B660F5EF9B81}"/>
              </a:ext>
            </a:extLst>
          </p:cNvPr>
          <p:cNvPicPr>
            <a:picLocks noChangeAspect="1"/>
          </p:cNvPicPr>
          <p:nvPr/>
        </p:nvPicPr>
        <p:blipFill>
          <a:blip r:embed="rId30" cstate="print">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203889" y="5253922"/>
            <a:ext cx="889137" cy="1185516"/>
          </a:xfrm>
          <a:prstGeom prst="rect">
            <a:avLst/>
          </a:prstGeom>
        </p:spPr>
      </p:pic>
      <p:sp>
        <p:nvSpPr>
          <p:cNvPr id="45" name="TextBox 44">
            <a:extLst>
              <a:ext uri="{FF2B5EF4-FFF2-40B4-BE49-F238E27FC236}">
                <a16:creationId xmlns:a16="http://schemas.microsoft.com/office/drawing/2014/main" id="{60ACF165-33D8-4972-9F64-5F9558039FAA}"/>
              </a:ext>
            </a:extLst>
          </p:cNvPr>
          <p:cNvSpPr txBox="1"/>
          <p:nvPr/>
        </p:nvSpPr>
        <p:spPr>
          <a:xfrm>
            <a:off x="8123370" y="7341958"/>
            <a:ext cx="844380" cy="923330"/>
          </a:xfrm>
          <a:prstGeom prst="rect">
            <a:avLst/>
          </a:prstGeom>
          <a:noFill/>
        </p:spPr>
        <p:txBody>
          <a:bodyPr wrap="square" rtlCol="0">
            <a:spAutoFit/>
          </a:bodyPr>
          <a:lstStyle/>
          <a:p>
            <a:r>
              <a:rPr lang="en-US" sz="900">
                <a:hlinkClick r:id="rId31" tooltip="http://commons.wikimedia.org/wiki/File:Scottish_terrier_.jpg"/>
              </a:rPr>
              <a:t>This Photo</a:t>
            </a:r>
            <a:r>
              <a:rPr lang="en-US" sz="900"/>
              <a:t> by Unknown Author is licensed under </a:t>
            </a:r>
            <a:r>
              <a:rPr lang="en-US" sz="900">
                <a:hlinkClick r:id="rId9" tooltip="https://creativecommons.org/licenses/by-sa/3.0/"/>
              </a:rPr>
              <a:t>CC BY-SA</a:t>
            </a:r>
            <a:endParaRPr lang="en-US" sz="900"/>
          </a:p>
        </p:txBody>
      </p:sp>
      <p:pic>
        <p:nvPicPr>
          <p:cNvPr id="47" name="Picture 46">
            <a:extLst>
              <a:ext uri="{FF2B5EF4-FFF2-40B4-BE49-F238E27FC236}">
                <a16:creationId xmlns:a16="http://schemas.microsoft.com/office/drawing/2014/main" id="{D549E083-19E0-4DB3-A8A2-A7C41925D941}"/>
              </a:ext>
            </a:extLst>
          </p:cNvPr>
          <p:cNvPicPr>
            <a:picLocks noChangeAspect="1"/>
          </p:cNvPicPr>
          <p:nvPr/>
        </p:nvPicPr>
        <p:blipFill>
          <a:blip r:embed="rId32" cstate="print">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1766004" y="4498697"/>
            <a:ext cx="1291820" cy="856533"/>
          </a:xfrm>
          <a:prstGeom prst="rect">
            <a:avLst/>
          </a:prstGeom>
        </p:spPr>
      </p:pic>
      <p:pic>
        <p:nvPicPr>
          <p:cNvPr id="49" name="Picture 48">
            <a:extLst>
              <a:ext uri="{FF2B5EF4-FFF2-40B4-BE49-F238E27FC236}">
                <a16:creationId xmlns:a16="http://schemas.microsoft.com/office/drawing/2014/main" id="{61FB2877-E054-4960-A41A-63D5F55D6C97}"/>
              </a:ext>
            </a:extLst>
          </p:cNvPr>
          <p:cNvPicPr>
            <a:picLocks noChangeAspect="1"/>
          </p:cNvPicPr>
          <p:nvPr/>
        </p:nvPicPr>
        <p:blipFill>
          <a:blip r:embed="rId34" cstate="print">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flipH="1">
            <a:off x="6135418" y="3334500"/>
            <a:ext cx="1437744" cy="955947"/>
          </a:xfrm>
          <a:prstGeom prst="rect">
            <a:avLst/>
          </a:prstGeom>
        </p:spPr>
      </p:pic>
      <p:pic>
        <p:nvPicPr>
          <p:cNvPr id="54" name="Picture 53">
            <a:extLst>
              <a:ext uri="{FF2B5EF4-FFF2-40B4-BE49-F238E27FC236}">
                <a16:creationId xmlns:a16="http://schemas.microsoft.com/office/drawing/2014/main" id="{2466725A-3785-49A3-A70D-FF552EC7BA6A}"/>
              </a:ext>
            </a:extLst>
          </p:cNvPr>
          <p:cNvPicPr>
            <a:picLocks noChangeAspect="1"/>
          </p:cNvPicPr>
          <p:nvPr/>
        </p:nvPicPr>
        <p:blipFill>
          <a:blip r:embed="rId36" cstate="print">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flipH="1">
            <a:off x="5089854" y="3817825"/>
            <a:ext cx="1437744" cy="960823"/>
          </a:xfrm>
          <a:prstGeom prst="rect">
            <a:avLst/>
          </a:prstGeom>
        </p:spPr>
      </p:pic>
      <p:pic>
        <p:nvPicPr>
          <p:cNvPr id="60" name="Picture 59">
            <a:extLst>
              <a:ext uri="{FF2B5EF4-FFF2-40B4-BE49-F238E27FC236}">
                <a16:creationId xmlns:a16="http://schemas.microsoft.com/office/drawing/2014/main" id="{FA0328FF-C302-480C-AA53-6B1E2C1C0DC9}"/>
              </a:ext>
            </a:extLst>
          </p:cNvPr>
          <p:cNvPicPr>
            <a:picLocks noChangeAspect="1"/>
          </p:cNvPicPr>
          <p:nvPr/>
        </p:nvPicPr>
        <p:blipFill>
          <a:blip r:embed="rId38" cstate="print">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4461739" y="3161283"/>
            <a:ext cx="1346987" cy="897991"/>
          </a:xfrm>
          <a:prstGeom prst="rect">
            <a:avLst/>
          </a:prstGeom>
        </p:spPr>
      </p:pic>
      <p:pic>
        <p:nvPicPr>
          <p:cNvPr id="57" name="Picture 56">
            <a:extLst>
              <a:ext uri="{FF2B5EF4-FFF2-40B4-BE49-F238E27FC236}">
                <a16:creationId xmlns:a16="http://schemas.microsoft.com/office/drawing/2014/main" id="{1CA93F76-B792-4735-8518-C3ACE477FDF9}"/>
              </a:ext>
            </a:extLst>
          </p:cNvPr>
          <p:cNvPicPr>
            <a:picLocks noChangeAspect="1"/>
          </p:cNvPicPr>
          <p:nvPr/>
        </p:nvPicPr>
        <p:blipFill>
          <a:blip r:embed="rId40" cstate="print">
            <a:extLst>
              <a:ext uri="{28A0092B-C50C-407E-A947-70E740481C1C}">
                <a14:useLocalDpi xmlns:a14="http://schemas.microsoft.com/office/drawing/2010/main" val="0"/>
              </a:ext>
              <a:ext uri="{837473B0-CC2E-450A-ABE3-18F120FF3D39}">
                <a1611:picAttrSrcUrl xmlns:a1611="http://schemas.microsoft.com/office/drawing/2016/11/main" r:id="rId41"/>
              </a:ext>
            </a:extLst>
          </a:blip>
          <a:stretch>
            <a:fillRect/>
          </a:stretch>
        </p:blipFill>
        <p:spPr>
          <a:xfrm flipH="1">
            <a:off x="5627254" y="2733822"/>
            <a:ext cx="1137594" cy="1119496"/>
          </a:xfrm>
          <a:prstGeom prst="rect">
            <a:avLst/>
          </a:prstGeom>
        </p:spPr>
      </p:pic>
      <p:sp>
        <p:nvSpPr>
          <p:cNvPr id="61" name="TextBox 60">
            <a:extLst>
              <a:ext uri="{FF2B5EF4-FFF2-40B4-BE49-F238E27FC236}">
                <a16:creationId xmlns:a16="http://schemas.microsoft.com/office/drawing/2014/main" id="{991CB451-0291-492C-A12F-7BC05B184AA4}"/>
              </a:ext>
            </a:extLst>
          </p:cNvPr>
          <p:cNvSpPr txBox="1"/>
          <p:nvPr/>
        </p:nvSpPr>
        <p:spPr>
          <a:xfrm>
            <a:off x="1024017" y="1298799"/>
            <a:ext cx="2354559" cy="400110"/>
          </a:xfrm>
          <a:prstGeom prst="rect">
            <a:avLst/>
          </a:prstGeom>
          <a:noFill/>
        </p:spPr>
        <p:txBody>
          <a:bodyPr wrap="square" rtlCol="0">
            <a:spAutoFit/>
          </a:bodyPr>
          <a:lstStyle/>
          <a:p>
            <a:r>
              <a:rPr lang="en-US" sz="2000" b="1" dirty="0">
                <a:latin typeface="Acherus Grotesque" panose="02000505000000020004" pitchFamily="50" charset="0"/>
              </a:rPr>
              <a:t>Toy Dogs</a:t>
            </a:r>
          </a:p>
        </p:txBody>
      </p:sp>
      <p:sp>
        <p:nvSpPr>
          <p:cNvPr id="62" name="TextBox 61">
            <a:extLst>
              <a:ext uri="{FF2B5EF4-FFF2-40B4-BE49-F238E27FC236}">
                <a16:creationId xmlns:a16="http://schemas.microsoft.com/office/drawing/2014/main" id="{72EAD870-6461-4FE2-A07B-B90CA1114D92}"/>
              </a:ext>
            </a:extLst>
          </p:cNvPr>
          <p:cNvSpPr txBox="1"/>
          <p:nvPr/>
        </p:nvSpPr>
        <p:spPr>
          <a:xfrm>
            <a:off x="5304601" y="2332973"/>
            <a:ext cx="2354559" cy="400110"/>
          </a:xfrm>
          <a:prstGeom prst="rect">
            <a:avLst/>
          </a:prstGeom>
          <a:noFill/>
        </p:spPr>
        <p:txBody>
          <a:bodyPr wrap="square" rtlCol="0">
            <a:spAutoFit/>
          </a:bodyPr>
          <a:lstStyle/>
          <a:p>
            <a:r>
              <a:rPr lang="en-US" sz="2000" b="1">
                <a:latin typeface="Acherus Grotesque" panose="02000505000000020004" pitchFamily="50" charset="0"/>
              </a:rPr>
              <a:t>Herding Dogs</a:t>
            </a:r>
          </a:p>
        </p:txBody>
      </p:sp>
      <p:sp>
        <p:nvSpPr>
          <p:cNvPr id="63" name="TextBox 62">
            <a:extLst>
              <a:ext uri="{FF2B5EF4-FFF2-40B4-BE49-F238E27FC236}">
                <a16:creationId xmlns:a16="http://schemas.microsoft.com/office/drawing/2014/main" id="{25B937AD-61AA-4073-9D21-DB8EADDD4845}"/>
              </a:ext>
            </a:extLst>
          </p:cNvPr>
          <p:cNvSpPr txBox="1"/>
          <p:nvPr/>
        </p:nvSpPr>
        <p:spPr>
          <a:xfrm>
            <a:off x="970383" y="4115277"/>
            <a:ext cx="2354559" cy="400110"/>
          </a:xfrm>
          <a:prstGeom prst="rect">
            <a:avLst/>
          </a:prstGeom>
          <a:noFill/>
        </p:spPr>
        <p:txBody>
          <a:bodyPr wrap="square" rtlCol="0">
            <a:spAutoFit/>
          </a:bodyPr>
          <a:lstStyle/>
          <a:p>
            <a:r>
              <a:rPr lang="en-US" sz="2000" b="1">
                <a:latin typeface="Acherus Grotesque" panose="02000505000000020004" pitchFamily="50" charset="0"/>
              </a:rPr>
              <a:t>Terriers</a:t>
            </a:r>
          </a:p>
        </p:txBody>
      </p:sp>
      <p:sp>
        <p:nvSpPr>
          <p:cNvPr id="64" name="TextBox 63">
            <a:extLst>
              <a:ext uri="{FF2B5EF4-FFF2-40B4-BE49-F238E27FC236}">
                <a16:creationId xmlns:a16="http://schemas.microsoft.com/office/drawing/2014/main" id="{F8A94748-728A-4195-9EF6-C374A981D9D0}"/>
              </a:ext>
            </a:extLst>
          </p:cNvPr>
          <p:cNvSpPr txBox="1"/>
          <p:nvPr/>
        </p:nvSpPr>
        <p:spPr>
          <a:xfrm>
            <a:off x="9217044" y="4221077"/>
            <a:ext cx="2354559" cy="400110"/>
          </a:xfrm>
          <a:prstGeom prst="rect">
            <a:avLst/>
          </a:prstGeom>
          <a:noFill/>
        </p:spPr>
        <p:txBody>
          <a:bodyPr wrap="square" rtlCol="0">
            <a:spAutoFit/>
          </a:bodyPr>
          <a:lstStyle/>
          <a:p>
            <a:r>
              <a:rPr lang="en-US" sz="2000" b="1">
                <a:latin typeface="Acherus Grotesque" panose="02000505000000020004" pitchFamily="50" charset="0"/>
              </a:rPr>
              <a:t>Scent Hounds</a:t>
            </a:r>
          </a:p>
        </p:txBody>
      </p:sp>
      <p:sp>
        <p:nvSpPr>
          <p:cNvPr id="65" name="TextBox 64">
            <a:extLst>
              <a:ext uri="{FF2B5EF4-FFF2-40B4-BE49-F238E27FC236}">
                <a16:creationId xmlns:a16="http://schemas.microsoft.com/office/drawing/2014/main" id="{35D9BAB8-0F60-4925-861A-5CADC10765A8}"/>
              </a:ext>
            </a:extLst>
          </p:cNvPr>
          <p:cNvSpPr txBox="1"/>
          <p:nvPr/>
        </p:nvSpPr>
        <p:spPr>
          <a:xfrm>
            <a:off x="9162082" y="989395"/>
            <a:ext cx="2354559" cy="400110"/>
          </a:xfrm>
          <a:prstGeom prst="rect">
            <a:avLst/>
          </a:prstGeom>
          <a:noFill/>
        </p:spPr>
        <p:txBody>
          <a:bodyPr wrap="square" rtlCol="0">
            <a:spAutoFit/>
          </a:bodyPr>
          <a:lstStyle/>
          <a:p>
            <a:r>
              <a:rPr lang="en-US" sz="2000" b="1">
                <a:latin typeface="Acherus Grotesque" panose="02000505000000020004" pitchFamily="50" charset="0"/>
              </a:rPr>
              <a:t>Retrievers</a:t>
            </a:r>
          </a:p>
        </p:txBody>
      </p:sp>
      <p:sp>
        <p:nvSpPr>
          <p:cNvPr id="66" name="TextBox 65">
            <a:extLst>
              <a:ext uri="{FF2B5EF4-FFF2-40B4-BE49-F238E27FC236}">
                <a16:creationId xmlns:a16="http://schemas.microsoft.com/office/drawing/2014/main" id="{7149F778-96D6-4AE3-A435-7426C0F570F8}"/>
              </a:ext>
            </a:extLst>
          </p:cNvPr>
          <p:cNvSpPr txBox="1"/>
          <p:nvPr/>
        </p:nvSpPr>
        <p:spPr>
          <a:xfrm>
            <a:off x="4434301" y="5846680"/>
            <a:ext cx="3729668" cy="400110"/>
          </a:xfrm>
          <a:prstGeom prst="rect">
            <a:avLst/>
          </a:prstGeom>
          <a:noFill/>
        </p:spPr>
        <p:txBody>
          <a:bodyPr wrap="square" rtlCol="0">
            <a:spAutoFit/>
          </a:bodyPr>
          <a:lstStyle/>
          <a:p>
            <a:r>
              <a:rPr lang="en-US" sz="2000" b="1">
                <a:latin typeface="Acherus Grotesque" panose="02000505000000020004" pitchFamily="50" charset="0"/>
              </a:rPr>
              <a:t>And several more clusters…</a:t>
            </a:r>
          </a:p>
        </p:txBody>
      </p:sp>
      <p:sp>
        <p:nvSpPr>
          <p:cNvPr id="3" name="Slide Number Placeholder 2">
            <a:extLst>
              <a:ext uri="{FF2B5EF4-FFF2-40B4-BE49-F238E27FC236}">
                <a16:creationId xmlns:a16="http://schemas.microsoft.com/office/drawing/2014/main" id="{CDCD09AE-299B-6618-94CA-6ECF81338A49}"/>
              </a:ext>
            </a:extLst>
          </p:cNvPr>
          <p:cNvSpPr>
            <a:spLocks noGrp="1"/>
          </p:cNvSpPr>
          <p:nvPr>
            <p:ph type="sldNum" sz="quarter" idx="12"/>
          </p:nvPr>
        </p:nvSpPr>
        <p:spPr/>
        <p:txBody>
          <a:bodyPr/>
          <a:lstStyle/>
          <a:p>
            <a:fld id="{8E06CFEE-053A-4A40-A88B-A288F0289482}" type="slidenum">
              <a:rPr lang="en-US" smtClean="0"/>
              <a:t>29</a:t>
            </a:fld>
            <a:endParaRPr lang="en-US"/>
          </a:p>
        </p:txBody>
      </p:sp>
      <p:sp>
        <p:nvSpPr>
          <p:cNvPr id="4" name="Footer Placeholder 3">
            <a:extLst>
              <a:ext uri="{FF2B5EF4-FFF2-40B4-BE49-F238E27FC236}">
                <a16:creationId xmlns:a16="http://schemas.microsoft.com/office/drawing/2014/main" id="{AA914264-1F49-4474-962C-157667E812B1}"/>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66781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B43105-BE23-464D-8657-0F719ADB80BA}"/>
              </a:ext>
            </a:extLst>
          </p:cNvPr>
          <p:cNvSpPr>
            <a:spLocks noGrp="1"/>
          </p:cNvSpPr>
          <p:nvPr>
            <p:ph type="body" idx="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429BBC69-C9A2-435B-9AF9-A84DCAB7C873}"/>
              </a:ext>
            </a:extLst>
          </p:cNvPr>
          <p:cNvSpPr>
            <a:spLocks noGrp="1"/>
          </p:cNvSpPr>
          <p:nvPr>
            <p:ph type="sldNum" sz="quarter" idx="12"/>
          </p:nvPr>
        </p:nvSpPr>
        <p:spPr/>
        <p:txBody>
          <a:bodyPr/>
          <a:lstStyle/>
          <a:p>
            <a:fld id="{8E06CFEE-053A-4A40-A88B-A288F0289482}" type="slidenum">
              <a:rPr lang="en-US" smtClean="0"/>
              <a:pPr/>
              <a:t>3</a:t>
            </a:fld>
            <a:endParaRPr lang="en-US"/>
          </a:p>
        </p:txBody>
      </p:sp>
      <p:sp>
        <p:nvSpPr>
          <p:cNvPr id="2" name="Footer Placeholder 1">
            <a:extLst>
              <a:ext uri="{FF2B5EF4-FFF2-40B4-BE49-F238E27FC236}">
                <a16:creationId xmlns:a16="http://schemas.microsoft.com/office/drawing/2014/main" id="{47F72517-71D8-4ED3-AFFE-0D9BE5BD419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775132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b="1"/>
              <a:t>Clustering</a:t>
            </a:r>
            <a:endParaRPr b="1"/>
          </a:p>
        </p:txBody>
      </p:sp>
      <p:sp>
        <p:nvSpPr>
          <p:cNvPr id="3" name="Content Placeholder 2">
            <a:extLst>
              <a:ext uri="{FF2B5EF4-FFF2-40B4-BE49-F238E27FC236}">
                <a16:creationId xmlns:a16="http://schemas.microsoft.com/office/drawing/2014/main" id="{B7635677-0F4D-410F-BC07-4BAC07790243}"/>
              </a:ext>
            </a:extLst>
          </p:cNvPr>
          <p:cNvSpPr>
            <a:spLocks noGrp="1"/>
          </p:cNvSpPr>
          <p:nvPr>
            <p:ph idx="1"/>
          </p:nvPr>
        </p:nvSpPr>
        <p:spPr/>
        <p:txBody>
          <a:bodyPr/>
          <a:lstStyle/>
          <a:p>
            <a:r>
              <a:rPr lang="en-US"/>
              <a:t>Clustering involves partitioning the observations into distinct groups so that the observations within each group are quite “similar” to each other, while observations in different groups are quite “different” from each other</a:t>
            </a:r>
          </a:p>
          <a:p>
            <a:r>
              <a:rPr lang="en-US"/>
              <a:t>What constitutes “different” or “similar” is based on domain knowledge and is determined by the analyst</a:t>
            </a:r>
          </a:p>
          <a:p>
            <a:r>
              <a:rPr lang="en-US"/>
              <a:t>We will examine two clustering methods:</a:t>
            </a:r>
          </a:p>
          <a:p>
            <a:pPr lvl="1"/>
            <a:r>
              <a:rPr lang="en-US"/>
              <a:t>K-means clustering</a:t>
            </a:r>
          </a:p>
          <a:p>
            <a:pPr lvl="1"/>
            <a:r>
              <a:rPr lang="en-US"/>
              <a:t>Hierarchical clustering</a:t>
            </a:r>
          </a:p>
        </p:txBody>
      </p:sp>
      <p:sp>
        <p:nvSpPr>
          <p:cNvPr id="4" name="Slide Number Placeholder 3">
            <a:extLst>
              <a:ext uri="{FF2B5EF4-FFF2-40B4-BE49-F238E27FC236}">
                <a16:creationId xmlns:a16="http://schemas.microsoft.com/office/drawing/2014/main" id="{D0114C6C-D4DC-DC06-E18C-B84921C338B0}"/>
              </a:ext>
            </a:extLst>
          </p:cNvPr>
          <p:cNvSpPr>
            <a:spLocks noGrp="1"/>
          </p:cNvSpPr>
          <p:nvPr>
            <p:ph type="sldNum" sz="quarter" idx="12"/>
          </p:nvPr>
        </p:nvSpPr>
        <p:spPr/>
        <p:txBody>
          <a:bodyPr/>
          <a:lstStyle/>
          <a:p>
            <a:fld id="{8E06CFEE-053A-4A40-A88B-A288F0289482}" type="slidenum">
              <a:rPr lang="en-US" smtClean="0"/>
              <a:t>30</a:t>
            </a:fld>
            <a:endParaRPr lang="en-US"/>
          </a:p>
        </p:txBody>
      </p:sp>
      <p:sp>
        <p:nvSpPr>
          <p:cNvPr id="5" name="Footer Placeholder 4">
            <a:extLst>
              <a:ext uri="{FF2B5EF4-FFF2-40B4-BE49-F238E27FC236}">
                <a16:creationId xmlns:a16="http://schemas.microsoft.com/office/drawing/2014/main" id="{5932DCA1-2E02-40A1-B56B-0B6FEAE2622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542873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b="1"/>
              <a:t>K-means Clustering</a:t>
            </a:r>
            <a:endParaRPr b="1"/>
          </a:p>
        </p:txBody>
      </p:sp>
      <p:sp>
        <p:nvSpPr>
          <p:cNvPr id="4" name="Content Placeholder 3">
            <a:extLst>
              <a:ext uri="{FF2B5EF4-FFF2-40B4-BE49-F238E27FC236}">
                <a16:creationId xmlns:a16="http://schemas.microsoft.com/office/drawing/2014/main" id="{3CB56F8F-3F4A-4FF8-8C61-3610E1F6FE1B}"/>
              </a:ext>
            </a:extLst>
          </p:cNvPr>
          <p:cNvSpPr>
            <a:spLocks noGrp="1"/>
          </p:cNvSpPr>
          <p:nvPr>
            <p:ph sz="half" idx="1"/>
          </p:nvPr>
        </p:nvSpPr>
        <p:spPr>
          <a:xfrm>
            <a:off x="838199" y="1825625"/>
            <a:ext cx="5963653" cy="4351338"/>
          </a:xfrm>
        </p:spPr>
        <p:txBody>
          <a:bodyPr>
            <a:normAutofit/>
          </a:bodyPr>
          <a:lstStyle/>
          <a:p>
            <a:r>
              <a:rPr lang="en-US"/>
              <a:t>In K-means clustering we seek to partition the observations into a pre-specified distinct and non-overlapping number of clusters</a:t>
            </a:r>
          </a:p>
          <a:p>
            <a:r>
              <a:rPr lang="en-US"/>
              <a:t>The algorithm works by assigning observations that are “close” to each other, to the same group</a:t>
            </a:r>
          </a:p>
          <a:p>
            <a:r>
              <a:rPr lang="en-US"/>
              <a:t>The analyst can change the scales of the variables to add more weight to variables that imply greater similarity and vice versa</a:t>
            </a:r>
          </a:p>
        </p:txBody>
      </p:sp>
      <p:pic>
        <p:nvPicPr>
          <p:cNvPr id="8" name="Content Placeholder 7">
            <a:extLst>
              <a:ext uri="{FF2B5EF4-FFF2-40B4-BE49-F238E27FC236}">
                <a16:creationId xmlns:a16="http://schemas.microsoft.com/office/drawing/2014/main" id="{F9210A4D-11B7-45E0-835C-EEDD6B77A4CB}"/>
              </a:ext>
            </a:extLst>
          </p:cNvPr>
          <p:cNvPicPr>
            <a:picLocks noGrp="1" noChangeAspect="1"/>
          </p:cNvPicPr>
          <p:nvPr>
            <p:ph sz="half" idx="2"/>
          </p:nvPr>
        </p:nvPicPr>
        <p:blipFill>
          <a:blip r:embed="rId3"/>
          <a:stretch>
            <a:fillRect/>
          </a:stretch>
        </p:blipFill>
        <p:spPr>
          <a:xfrm rot="16200000">
            <a:off x="7400814" y="1339209"/>
            <a:ext cx="3344111" cy="4316943"/>
          </a:xfrm>
          <a:prstGeom prst="rect">
            <a:avLst/>
          </a:prstGeom>
        </p:spPr>
      </p:pic>
      <p:sp>
        <p:nvSpPr>
          <p:cNvPr id="2" name="Slide Number Placeholder 1">
            <a:extLst>
              <a:ext uri="{FF2B5EF4-FFF2-40B4-BE49-F238E27FC236}">
                <a16:creationId xmlns:a16="http://schemas.microsoft.com/office/drawing/2014/main" id="{28434F62-DCC2-1297-24C0-F488B44ED7BD}"/>
              </a:ext>
            </a:extLst>
          </p:cNvPr>
          <p:cNvSpPr>
            <a:spLocks noGrp="1"/>
          </p:cNvSpPr>
          <p:nvPr>
            <p:ph type="sldNum" sz="quarter" idx="12"/>
          </p:nvPr>
        </p:nvSpPr>
        <p:spPr/>
        <p:txBody>
          <a:bodyPr/>
          <a:lstStyle/>
          <a:p>
            <a:fld id="{8E06CFEE-053A-4A40-A88B-A288F0289482}" type="slidenum">
              <a:rPr lang="en-US" smtClean="0"/>
              <a:t>31</a:t>
            </a:fld>
            <a:endParaRPr lang="en-US"/>
          </a:p>
        </p:txBody>
      </p:sp>
      <p:sp>
        <p:nvSpPr>
          <p:cNvPr id="5" name="Footer Placeholder 4">
            <a:extLst>
              <a:ext uri="{FF2B5EF4-FFF2-40B4-BE49-F238E27FC236}">
                <a16:creationId xmlns:a16="http://schemas.microsoft.com/office/drawing/2014/main" id="{C1C668AC-4302-4DC6-9528-28956B4BFCF5}"/>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500618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dirty="0">
                <a:latin typeface="Acherus Grotesque"/>
              </a:rPr>
              <a:t>How k-means clustering works</a:t>
            </a:r>
          </a:p>
        </p:txBody>
      </p:sp>
      <p:pic>
        <p:nvPicPr>
          <p:cNvPr id="3" name="Picture 2"/>
          <p:cNvPicPr>
            <a:picLocks noChangeAspect="1"/>
          </p:cNvPicPr>
          <p:nvPr/>
        </p:nvPicPr>
        <p:blipFill>
          <a:blip r:embed="rId3"/>
          <a:stretch>
            <a:fillRect/>
          </a:stretch>
        </p:blipFill>
        <p:spPr>
          <a:xfrm>
            <a:off x="1081375" y="1477157"/>
            <a:ext cx="1727366" cy="2080972"/>
          </a:xfrm>
          <a:prstGeom prst="rect">
            <a:avLst/>
          </a:prstGeom>
        </p:spPr>
      </p:pic>
      <p:grpSp>
        <p:nvGrpSpPr>
          <p:cNvPr id="10" name="Group 9">
            <a:extLst>
              <a:ext uri="{FF2B5EF4-FFF2-40B4-BE49-F238E27FC236}">
                <a16:creationId xmlns:a16="http://schemas.microsoft.com/office/drawing/2014/main" id="{EDC3A188-8893-4461-92CA-FF03547C1B52}"/>
              </a:ext>
            </a:extLst>
          </p:cNvPr>
          <p:cNvGrpSpPr/>
          <p:nvPr/>
        </p:nvGrpSpPr>
        <p:grpSpPr>
          <a:xfrm>
            <a:off x="2760400" y="1462269"/>
            <a:ext cx="2484486" cy="2074715"/>
            <a:chOff x="2760400" y="1462269"/>
            <a:chExt cx="2484486" cy="2074715"/>
          </a:xfrm>
        </p:grpSpPr>
        <p:pic>
          <p:nvPicPr>
            <p:cNvPr id="4" name="Picture 3"/>
            <p:cNvPicPr>
              <a:picLocks noChangeAspect="1"/>
            </p:cNvPicPr>
            <p:nvPr/>
          </p:nvPicPr>
          <p:blipFill>
            <a:blip r:embed="rId4"/>
            <a:stretch>
              <a:fillRect/>
            </a:stretch>
          </p:blipFill>
          <p:spPr>
            <a:xfrm>
              <a:off x="3560704" y="1462269"/>
              <a:ext cx="1684182" cy="2074715"/>
            </a:xfrm>
            <a:prstGeom prst="rect">
              <a:avLst/>
            </a:prstGeom>
          </p:spPr>
        </p:pic>
        <p:sp>
          <p:nvSpPr>
            <p:cNvPr id="9" name="TextBox 8"/>
            <p:cNvSpPr txBox="1"/>
            <p:nvPr/>
          </p:nvSpPr>
          <p:spPr>
            <a:xfrm>
              <a:off x="2760400" y="2212298"/>
              <a:ext cx="8434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Step 1</a:t>
              </a:r>
            </a:p>
          </p:txBody>
        </p:sp>
        <p:cxnSp>
          <p:nvCxnSpPr>
            <p:cNvPr id="13" name="Straight Arrow Connector 12"/>
            <p:cNvCxnSpPr/>
            <p:nvPr/>
          </p:nvCxnSpPr>
          <p:spPr>
            <a:xfrm flipV="1">
              <a:off x="2804982" y="2597478"/>
              <a:ext cx="755723" cy="914"/>
            </a:xfrm>
            <a:prstGeom prst="straightConnector1">
              <a:avLst/>
            </a:prstGeom>
            <a:ln w="76200" cmpd="dbl">
              <a:solidFill>
                <a:schemeClr val="tx1"/>
              </a:solidFill>
              <a:tailEnd type="stealth" w="sm"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BDE848C-4E21-4F97-9BD3-CBE7B12FB113}"/>
              </a:ext>
            </a:extLst>
          </p:cNvPr>
          <p:cNvGrpSpPr/>
          <p:nvPr/>
        </p:nvGrpSpPr>
        <p:grpSpPr>
          <a:xfrm>
            <a:off x="5244886" y="1462270"/>
            <a:ext cx="2527673" cy="2046187"/>
            <a:chOff x="5244886" y="1462270"/>
            <a:chExt cx="2527673" cy="2046187"/>
          </a:xfrm>
        </p:grpSpPr>
        <p:pic>
          <p:nvPicPr>
            <p:cNvPr id="5" name="Picture 4"/>
            <p:cNvPicPr>
              <a:picLocks noChangeAspect="1"/>
            </p:cNvPicPr>
            <p:nvPr/>
          </p:nvPicPr>
          <p:blipFill>
            <a:blip r:embed="rId5"/>
            <a:stretch>
              <a:fillRect/>
            </a:stretch>
          </p:blipFill>
          <p:spPr>
            <a:xfrm>
              <a:off x="6088377" y="1462270"/>
              <a:ext cx="1684182" cy="2046187"/>
            </a:xfrm>
            <a:prstGeom prst="rect">
              <a:avLst/>
            </a:prstGeom>
          </p:spPr>
        </p:pic>
        <p:sp>
          <p:nvSpPr>
            <p:cNvPr id="14" name="TextBox 13"/>
            <p:cNvSpPr txBox="1"/>
            <p:nvPr/>
          </p:nvSpPr>
          <p:spPr>
            <a:xfrm>
              <a:off x="5244886" y="2212298"/>
              <a:ext cx="8434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Step 2</a:t>
              </a:r>
            </a:p>
          </p:txBody>
        </p:sp>
        <p:cxnSp>
          <p:nvCxnSpPr>
            <p:cNvPr id="15" name="Straight Arrow Connector 14"/>
            <p:cNvCxnSpPr/>
            <p:nvPr/>
          </p:nvCxnSpPr>
          <p:spPr>
            <a:xfrm flipV="1">
              <a:off x="5289468" y="2597478"/>
              <a:ext cx="755723" cy="914"/>
            </a:xfrm>
            <a:prstGeom prst="straightConnector1">
              <a:avLst/>
            </a:prstGeom>
            <a:ln w="76200" cmpd="dbl">
              <a:solidFill>
                <a:schemeClr val="tx1"/>
              </a:solidFill>
              <a:tailEnd type="stealth" w="sm"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92E5E6D-0AD8-4141-AEDF-8D961111CDDD}"/>
              </a:ext>
            </a:extLst>
          </p:cNvPr>
          <p:cNvGrpSpPr/>
          <p:nvPr/>
        </p:nvGrpSpPr>
        <p:grpSpPr>
          <a:xfrm>
            <a:off x="1097489" y="3495621"/>
            <a:ext cx="5832980" cy="2353964"/>
            <a:chOff x="1097489" y="3495621"/>
            <a:chExt cx="5832980" cy="2353964"/>
          </a:xfrm>
        </p:grpSpPr>
        <p:pic>
          <p:nvPicPr>
            <p:cNvPr id="6" name="Picture 5"/>
            <p:cNvPicPr>
              <a:picLocks noChangeAspect="1"/>
            </p:cNvPicPr>
            <p:nvPr/>
          </p:nvPicPr>
          <p:blipFill>
            <a:blip r:embed="rId6"/>
            <a:stretch>
              <a:fillRect/>
            </a:stretch>
          </p:blipFill>
          <p:spPr>
            <a:xfrm>
              <a:off x="1097489" y="3831356"/>
              <a:ext cx="1684182" cy="2018229"/>
            </a:xfrm>
            <a:prstGeom prst="rect">
              <a:avLst/>
            </a:prstGeom>
          </p:spPr>
        </p:pic>
        <p:cxnSp>
          <p:nvCxnSpPr>
            <p:cNvPr id="11" name="Elbow Connector 10"/>
            <p:cNvCxnSpPr>
              <a:cxnSpLocks/>
              <a:stCxn id="5" idx="2"/>
              <a:endCxn id="6" idx="0"/>
            </p:cNvCxnSpPr>
            <p:nvPr/>
          </p:nvCxnSpPr>
          <p:spPr>
            <a:xfrm rot="5400000">
              <a:off x="4273575" y="1174462"/>
              <a:ext cx="322899" cy="4990888"/>
            </a:xfrm>
            <a:prstGeom prst="bentConnector3">
              <a:avLst/>
            </a:prstGeom>
            <a:ln w="47625"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09000" y="3495621"/>
              <a:ext cx="107141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Step 3</a:t>
              </a:r>
            </a:p>
          </p:txBody>
        </p:sp>
      </p:grpSp>
      <p:sp>
        <p:nvSpPr>
          <p:cNvPr id="17" name="TextBox 16"/>
          <p:cNvSpPr txBox="1"/>
          <p:nvPr/>
        </p:nvSpPr>
        <p:spPr>
          <a:xfrm>
            <a:off x="8374377" y="1609806"/>
            <a:ext cx="3394989" cy="3939540"/>
          </a:xfrm>
          <a:prstGeom prst="rect">
            <a:avLst/>
          </a:prstGeom>
          <a:solidFill>
            <a:schemeClr val="accent1"/>
          </a:solidFill>
          <a:ln>
            <a:solidFill>
              <a:schemeClr val="tx1"/>
            </a:solidFill>
          </a:ln>
        </p:spPr>
        <p:txBody>
          <a:bodyPr wrap="square" lIns="91440" tIns="45720" rIns="91440" bIns="45720" rtlCol="0" anchor="t">
            <a:spAutoFit/>
          </a:bodyPr>
          <a:lstStyle/>
          <a:p>
            <a:pPr>
              <a:buClr>
                <a:srgbClr val="000000"/>
              </a:buClr>
              <a:defRPr/>
            </a:pPr>
            <a:r>
              <a:rPr kumimoji="0" lang="en-US" b="1" i="0" u="none" strike="noStrike" kern="0" cap="none" spc="0" normalizeH="0" baseline="0" noProof="0" dirty="0">
                <a:ln>
                  <a:noFill/>
                </a:ln>
                <a:solidFill>
                  <a:schemeClr val="bg1"/>
                </a:solidFill>
                <a:effectLst/>
                <a:uLnTx/>
                <a:uFillTx/>
                <a:latin typeface="Acherus Grotesque"/>
                <a:cs typeface="Arial"/>
                <a:sym typeface="Arial"/>
              </a:rPr>
              <a:t>The final output will change depending on: </a:t>
            </a:r>
          </a:p>
          <a:p>
            <a:pPr marL="342900" indent="-342900">
              <a:buClr>
                <a:schemeClr val="bg1"/>
              </a:buClr>
              <a:buFont typeface="+mj-lt"/>
              <a:buAutoNum type="alphaLcParenR"/>
              <a:defRPr/>
            </a:pPr>
            <a:r>
              <a:rPr kumimoji="0" lang="en-US" b="1" i="0" u="none" strike="noStrike" kern="0" cap="none" spc="0" normalizeH="0" baseline="0" noProof="0" dirty="0">
                <a:ln>
                  <a:noFill/>
                </a:ln>
                <a:solidFill>
                  <a:schemeClr val="bg1"/>
                </a:solidFill>
                <a:effectLst/>
                <a:uLnTx/>
                <a:uFillTx/>
                <a:latin typeface="Acherus Grotesque"/>
                <a:cs typeface="Arial"/>
                <a:sym typeface="Arial"/>
              </a:rPr>
              <a:t>your choice of K</a:t>
            </a:r>
            <a:endParaRPr lang="en-US" b="1" kern="0" dirty="0">
              <a:solidFill>
                <a:schemeClr val="bg1"/>
              </a:solidFill>
              <a:latin typeface="Acherus Grotesque"/>
              <a:cs typeface="Arial"/>
              <a:sym typeface="Arial"/>
            </a:endParaRPr>
          </a:p>
          <a:p>
            <a:pPr marL="342900" indent="-342900">
              <a:buClr>
                <a:schemeClr val="bg1"/>
              </a:buClr>
              <a:buFont typeface="+mj-lt"/>
              <a:buAutoNum type="alphaLcParenR"/>
              <a:defRPr/>
            </a:pPr>
            <a:r>
              <a:rPr kumimoji="0" lang="en-US" b="1" i="0" u="none" strike="noStrike" kern="0" cap="none" spc="0" normalizeH="0" baseline="0" noProof="0" dirty="0">
                <a:ln>
                  <a:noFill/>
                </a:ln>
                <a:solidFill>
                  <a:schemeClr val="bg1"/>
                </a:solidFill>
                <a:effectLst/>
                <a:uLnTx/>
                <a:uFillTx/>
                <a:latin typeface="Acherus Grotesque"/>
                <a:cs typeface="Arial"/>
                <a:sym typeface="Arial"/>
              </a:rPr>
              <a:t>the random numbers that get assigned in step 1 by the algorithm.</a:t>
            </a:r>
          </a:p>
          <a:p>
            <a:pPr>
              <a:buClr>
                <a:srgbClr val="000000"/>
              </a:buClr>
              <a:defRPr/>
            </a:pPr>
            <a:endParaRPr lang="en-US" b="1" kern="0" dirty="0">
              <a:solidFill>
                <a:schemeClr val="bg1"/>
              </a:solidFill>
              <a:latin typeface="Acherus Grotesque"/>
              <a:cs typeface="Arial"/>
              <a:sym typeface="Arial"/>
            </a:endParaRPr>
          </a:p>
          <a:p>
            <a:pPr>
              <a:buClr>
                <a:srgbClr val="000000"/>
              </a:buClr>
              <a:defRPr/>
            </a:pPr>
            <a:r>
              <a:rPr kumimoji="0" lang="en-US" b="1" i="0" u="none" strike="noStrike" kern="0" cap="none" spc="0" normalizeH="0" baseline="0" noProof="0" dirty="0">
                <a:ln>
                  <a:noFill/>
                </a:ln>
                <a:solidFill>
                  <a:schemeClr val="bg1"/>
                </a:solidFill>
                <a:effectLst/>
                <a:uLnTx/>
                <a:uFillTx/>
                <a:latin typeface="Acherus Grotesque"/>
                <a:cs typeface="Arial"/>
                <a:sym typeface="Arial"/>
              </a:rPr>
              <a:t>We can mitigate the effect of (b) by running the algorithm multiple times and choosing the run with the points closest to their respective</a:t>
            </a:r>
            <a:r>
              <a:rPr lang="en-US" b="1" kern="0" dirty="0">
                <a:solidFill>
                  <a:schemeClr val="bg1"/>
                </a:solidFill>
                <a:latin typeface="Acherus Grotesque"/>
                <a:cs typeface="Arial"/>
                <a:sym typeface="Arial"/>
              </a:rPr>
              <a:t> </a:t>
            </a:r>
            <a:r>
              <a:rPr kumimoji="0" lang="en-US" b="1" i="0" u="none" strike="noStrike" kern="0" cap="none" spc="0" normalizeH="0" baseline="0" noProof="0" dirty="0">
                <a:ln>
                  <a:noFill/>
                </a:ln>
                <a:solidFill>
                  <a:schemeClr val="bg1"/>
                </a:solidFill>
                <a:effectLst/>
                <a:uLnTx/>
                <a:uFillTx/>
                <a:latin typeface="Acherus Grotesque"/>
                <a:cs typeface="Arial"/>
                <a:sym typeface="Arial"/>
              </a:rPr>
              <a:t>centroids</a:t>
            </a:r>
          </a:p>
          <a:p>
            <a:pPr>
              <a:defRPr/>
            </a:pPr>
            <a:endParaRPr lang="en-US" sz="1600" b="1" kern="0" dirty="0">
              <a:solidFill>
                <a:schemeClr val="bg1"/>
              </a:solidFill>
              <a:latin typeface="Acherus Grotesque"/>
              <a:cs typeface="Arial"/>
            </a:endParaRPr>
          </a:p>
        </p:txBody>
      </p:sp>
      <p:sp>
        <p:nvSpPr>
          <p:cNvPr id="12" name="Slide Number Placeholder 11">
            <a:extLst>
              <a:ext uri="{FF2B5EF4-FFF2-40B4-BE49-F238E27FC236}">
                <a16:creationId xmlns:a16="http://schemas.microsoft.com/office/drawing/2014/main" id="{A8D5D601-B412-58A8-35FF-823E86FD18AD}"/>
              </a:ext>
            </a:extLst>
          </p:cNvPr>
          <p:cNvSpPr>
            <a:spLocks noGrp="1"/>
          </p:cNvSpPr>
          <p:nvPr>
            <p:ph type="sldNum" sz="quarter" idx="12"/>
          </p:nvPr>
        </p:nvSpPr>
        <p:spPr/>
        <p:txBody>
          <a:bodyPr/>
          <a:lstStyle/>
          <a:p>
            <a:fld id="{8E06CFEE-053A-4A40-A88B-A288F0289482}" type="slidenum">
              <a:rPr lang="en-US" smtClean="0"/>
              <a:t>32</a:t>
            </a:fld>
            <a:endParaRPr lang="en-US"/>
          </a:p>
        </p:txBody>
      </p:sp>
      <p:sp>
        <p:nvSpPr>
          <p:cNvPr id="19" name="Footer Placeholder 18">
            <a:extLst>
              <a:ext uri="{FF2B5EF4-FFF2-40B4-BE49-F238E27FC236}">
                <a16:creationId xmlns:a16="http://schemas.microsoft.com/office/drawing/2014/main" id="{B844C55B-38E9-4317-AD67-CE90F4BE58E9}"/>
              </a:ext>
            </a:extLst>
          </p:cNvPr>
          <p:cNvSpPr>
            <a:spLocks noGrp="1"/>
          </p:cNvSpPr>
          <p:nvPr>
            <p:ph type="ftr" sz="quarter" idx="11"/>
          </p:nvPr>
        </p:nvSpPr>
        <p:spPr/>
        <p:txBody>
          <a:bodyPr/>
          <a:lstStyle/>
          <a:p>
            <a:r>
              <a:rPr lang="en-US" dirty="0"/>
              <a:t>Unsupervised Learning</a:t>
            </a:r>
          </a:p>
        </p:txBody>
      </p:sp>
      <p:grpSp>
        <p:nvGrpSpPr>
          <p:cNvPr id="27" name="Group 26">
            <a:extLst>
              <a:ext uri="{FF2B5EF4-FFF2-40B4-BE49-F238E27FC236}">
                <a16:creationId xmlns:a16="http://schemas.microsoft.com/office/drawing/2014/main" id="{3D7C9BF9-99E6-4A3C-9D96-7F95048BEEDE}"/>
              </a:ext>
            </a:extLst>
          </p:cNvPr>
          <p:cNvGrpSpPr/>
          <p:nvPr/>
        </p:nvGrpSpPr>
        <p:grpSpPr>
          <a:xfrm>
            <a:off x="2695942" y="3821266"/>
            <a:ext cx="2548944" cy="2038408"/>
            <a:chOff x="2695942" y="3821266"/>
            <a:chExt cx="2548944" cy="2038408"/>
          </a:xfrm>
        </p:grpSpPr>
        <p:pic>
          <p:nvPicPr>
            <p:cNvPr id="7" name="Picture 6"/>
            <p:cNvPicPr>
              <a:picLocks noChangeAspect="1"/>
            </p:cNvPicPr>
            <p:nvPr/>
          </p:nvPicPr>
          <p:blipFill>
            <a:blip r:embed="rId7"/>
            <a:stretch>
              <a:fillRect/>
            </a:stretch>
          </p:blipFill>
          <p:spPr>
            <a:xfrm>
              <a:off x="3560704" y="3821266"/>
              <a:ext cx="1684182" cy="2038408"/>
            </a:xfrm>
            <a:prstGeom prst="rect">
              <a:avLst/>
            </a:prstGeom>
          </p:spPr>
        </p:pic>
        <p:sp>
          <p:nvSpPr>
            <p:cNvPr id="22" name="TextBox 21"/>
            <p:cNvSpPr txBox="1"/>
            <p:nvPr/>
          </p:nvSpPr>
          <p:spPr>
            <a:xfrm>
              <a:off x="2695942" y="4285438"/>
              <a:ext cx="9232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Repeat 2 - 3</a:t>
              </a:r>
            </a:p>
          </p:txBody>
        </p:sp>
        <p:cxnSp>
          <p:nvCxnSpPr>
            <p:cNvPr id="24" name="Straight Arrow Connector 23">
              <a:extLst>
                <a:ext uri="{FF2B5EF4-FFF2-40B4-BE49-F238E27FC236}">
                  <a16:creationId xmlns:a16="http://schemas.microsoft.com/office/drawing/2014/main" id="{CD58C5CE-E901-4A2E-BBE7-14EA13A209ED}"/>
                </a:ext>
              </a:extLst>
            </p:cNvPr>
            <p:cNvCxnSpPr/>
            <p:nvPr/>
          </p:nvCxnSpPr>
          <p:spPr>
            <a:xfrm flipV="1">
              <a:off x="2773979" y="4871544"/>
              <a:ext cx="755723" cy="914"/>
            </a:xfrm>
            <a:prstGeom prst="straightConnector1">
              <a:avLst/>
            </a:prstGeom>
            <a:ln w="76200" cmpd="dbl">
              <a:solidFill>
                <a:schemeClr val="tx1"/>
              </a:solidFill>
              <a:tailEnd type="stealth" w="sm"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E3D7C54-DECF-4D36-9EAD-9CF808F8AFF3}"/>
              </a:ext>
            </a:extLst>
          </p:cNvPr>
          <p:cNvGrpSpPr/>
          <p:nvPr/>
        </p:nvGrpSpPr>
        <p:grpSpPr>
          <a:xfrm>
            <a:off x="5213140" y="3831356"/>
            <a:ext cx="2553437" cy="2043750"/>
            <a:chOff x="5213140" y="3831356"/>
            <a:chExt cx="2553437" cy="2043750"/>
          </a:xfrm>
        </p:grpSpPr>
        <p:pic>
          <p:nvPicPr>
            <p:cNvPr id="8" name="Picture 7"/>
            <p:cNvPicPr>
              <a:picLocks noChangeAspect="1"/>
            </p:cNvPicPr>
            <p:nvPr/>
          </p:nvPicPr>
          <p:blipFill>
            <a:blip r:embed="rId8"/>
            <a:stretch>
              <a:fillRect/>
            </a:stretch>
          </p:blipFill>
          <p:spPr>
            <a:xfrm>
              <a:off x="6082395" y="3831356"/>
              <a:ext cx="1684182" cy="2043750"/>
            </a:xfrm>
            <a:prstGeom prst="rect">
              <a:avLst/>
            </a:prstGeom>
          </p:spPr>
        </p:pic>
        <p:sp>
          <p:nvSpPr>
            <p:cNvPr id="23" name="TextBox 22"/>
            <p:cNvSpPr txBox="1"/>
            <p:nvPr/>
          </p:nvSpPr>
          <p:spPr>
            <a:xfrm>
              <a:off x="5213140" y="4405686"/>
              <a:ext cx="858780" cy="3357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Final</a:t>
              </a:r>
            </a:p>
          </p:txBody>
        </p:sp>
        <p:cxnSp>
          <p:nvCxnSpPr>
            <p:cNvPr id="25" name="Straight Arrow Connector 24">
              <a:extLst>
                <a:ext uri="{FF2B5EF4-FFF2-40B4-BE49-F238E27FC236}">
                  <a16:creationId xmlns:a16="http://schemas.microsoft.com/office/drawing/2014/main" id="{FD59B6EC-81C5-4E79-927E-B98EBBC59C99}"/>
                </a:ext>
              </a:extLst>
            </p:cNvPr>
            <p:cNvCxnSpPr/>
            <p:nvPr/>
          </p:nvCxnSpPr>
          <p:spPr>
            <a:xfrm flipV="1">
              <a:off x="5264668" y="4818833"/>
              <a:ext cx="755723" cy="914"/>
            </a:xfrm>
            <a:prstGeom prst="straightConnector1">
              <a:avLst/>
            </a:prstGeom>
            <a:ln w="76200" cmpd="dbl">
              <a:solidFill>
                <a:schemeClr val="tx1"/>
              </a:solidFill>
              <a:tailEnd type="stealth"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619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88CBB9-932C-4861-9560-295E46F1D65D}"/>
              </a:ext>
            </a:extLst>
          </p:cNvPr>
          <p:cNvSpPr>
            <a:spLocks noGrp="1"/>
          </p:cNvSpPr>
          <p:nvPr>
            <p:ph type="body" idx="1"/>
          </p:nvPr>
        </p:nvSpPr>
        <p:spPr/>
        <p:txBody>
          <a:bodyPr/>
          <a:lstStyle/>
          <a:p>
            <a:r>
              <a:rPr lang="en-US"/>
              <a:t>PCA &amp; Clustering</a:t>
            </a:r>
          </a:p>
        </p:txBody>
      </p:sp>
      <p:sp>
        <p:nvSpPr>
          <p:cNvPr id="4" name="Slide Number Placeholder 3">
            <a:extLst>
              <a:ext uri="{FF2B5EF4-FFF2-40B4-BE49-F238E27FC236}">
                <a16:creationId xmlns:a16="http://schemas.microsoft.com/office/drawing/2014/main" id="{B1663DA1-CC0D-485C-A304-928A52EF801F}"/>
              </a:ext>
            </a:extLst>
          </p:cNvPr>
          <p:cNvSpPr>
            <a:spLocks noGrp="1"/>
          </p:cNvSpPr>
          <p:nvPr>
            <p:ph type="sldNum" sz="quarter" idx="12"/>
          </p:nvPr>
        </p:nvSpPr>
        <p:spPr/>
        <p:txBody>
          <a:bodyPr/>
          <a:lstStyle/>
          <a:p>
            <a:fld id="{8E06CFEE-053A-4A40-A88B-A288F0289482}" type="slidenum">
              <a:rPr lang="en-US" smtClean="0"/>
              <a:pPr/>
              <a:t>33</a:t>
            </a:fld>
            <a:endParaRPr lang="en-US"/>
          </a:p>
        </p:txBody>
      </p:sp>
      <p:sp>
        <p:nvSpPr>
          <p:cNvPr id="2" name="Footer Placeholder 1">
            <a:extLst>
              <a:ext uri="{FF2B5EF4-FFF2-40B4-BE49-F238E27FC236}">
                <a16:creationId xmlns:a16="http://schemas.microsoft.com/office/drawing/2014/main" id="{ED297432-3168-4C93-9015-F2C773005F62}"/>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348416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dirty="0">
                <a:latin typeface="Acherus Grotesque"/>
              </a:rPr>
              <a:t>Hierarchical clustering</a:t>
            </a:r>
          </a:p>
        </p:txBody>
      </p:sp>
      <p:sp>
        <p:nvSpPr>
          <p:cNvPr id="4" name="Content Placeholder 3">
            <a:extLst>
              <a:ext uri="{FF2B5EF4-FFF2-40B4-BE49-F238E27FC236}">
                <a16:creationId xmlns:a16="http://schemas.microsoft.com/office/drawing/2014/main" id="{613ECF9E-97E6-4BA2-A376-409726F9ADF0}"/>
              </a:ext>
            </a:extLst>
          </p:cNvPr>
          <p:cNvSpPr>
            <a:spLocks noGrp="1"/>
          </p:cNvSpPr>
          <p:nvPr>
            <p:ph idx="1"/>
          </p:nvPr>
        </p:nvSpPr>
        <p:spPr>
          <a:xfrm>
            <a:off x="838200" y="1825625"/>
            <a:ext cx="7121577" cy="4351338"/>
          </a:xfrm>
        </p:spPr>
        <p:txBody>
          <a:bodyPr/>
          <a:lstStyle/>
          <a:p>
            <a:r>
              <a:rPr lang="en-US"/>
              <a:t>Hierarchical clustering is a technique that creates levels of separation </a:t>
            </a:r>
          </a:p>
          <a:p>
            <a:r>
              <a:rPr lang="en-US"/>
              <a:t>Unlike K-means clustering, hierarchical clustering does not require the analyst to pre-specify a number of groups</a:t>
            </a:r>
          </a:p>
          <a:p>
            <a:r>
              <a:rPr lang="en-US"/>
              <a:t>However, there is still a way we can limit the number of clusters produced by the algorithm</a:t>
            </a:r>
          </a:p>
          <a:p>
            <a:endParaRPr lang="en-US"/>
          </a:p>
        </p:txBody>
      </p:sp>
      <p:pic>
        <p:nvPicPr>
          <p:cNvPr id="3" name="Picture 2"/>
          <p:cNvPicPr>
            <a:picLocks noChangeAspect="1"/>
          </p:cNvPicPr>
          <p:nvPr/>
        </p:nvPicPr>
        <p:blipFill>
          <a:blip r:embed="rId3"/>
          <a:stretch>
            <a:fillRect/>
          </a:stretch>
        </p:blipFill>
        <p:spPr>
          <a:xfrm>
            <a:off x="8416670" y="1021996"/>
            <a:ext cx="3081292" cy="4934303"/>
          </a:xfrm>
          <a:prstGeom prst="rect">
            <a:avLst/>
          </a:prstGeom>
        </p:spPr>
      </p:pic>
      <p:sp>
        <p:nvSpPr>
          <p:cNvPr id="5" name="Slide Number Placeholder 4">
            <a:extLst>
              <a:ext uri="{FF2B5EF4-FFF2-40B4-BE49-F238E27FC236}">
                <a16:creationId xmlns:a16="http://schemas.microsoft.com/office/drawing/2014/main" id="{F4A9DD42-E07C-9CAC-B3AD-0E477D93C6EA}"/>
              </a:ext>
            </a:extLst>
          </p:cNvPr>
          <p:cNvSpPr>
            <a:spLocks noGrp="1"/>
          </p:cNvSpPr>
          <p:nvPr>
            <p:ph type="sldNum" sz="quarter" idx="12"/>
          </p:nvPr>
        </p:nvSpPr>
        <p:spPr/>
        <p:txBody>
          <a:bodyPr/>
          <a:lstStyle/>
          <a:p>
            <a:fld id="{8E06CFEE-053A-4A40-A88B-A288F0289482}" type="slidenum">
              <a:rPr lang="en-US" smtClean="0"/>
              <a:t>34</a:t>
            </a:fld>
            <a:endParaRPr lang="en-US"/>
          </a:p>
        </p:txBody>
      </p:sp>
      <p:sp>
        <p:nvSpPr>
          <p:cNvPr id="6" name="Footer Placeholder 5">
            <a:extLst>
              <a:ext uri="{FF2B5EF4-FFF2-40B4-BE49-F238E27FC236}">
                <a16:creationId xmlns:a16="http://schemas.microsoft.com/office/drawing/2014/main" id="{3CE49EC6-8A7C-4E44-A37C-160A16478ABB}"/>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122636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b="1" dirty="0">
                <a:latin typeface="Acherus Grotesque"/>
              </a:rPr>
              <a:t>Hierarchical clustering</a:t>
            </a:r>
            <a:endParaRPr b="1" dirty="0">
              <a:latin typeface="Acherus Grotesque"/>
            </a:endParaRPr>
          </a:p>
        </p:txBody>
      </p:sp>
      <p:sp>
        <p:nvSpPr>
          <p:cNvPr id="9" name="Content Placeholder 8">
            <a:extLst>
              <a:ext uri="{FF2B5EF4-FFF2-40B4-BE49-F238E27FC236}">
                <a16:creationId xmlns:a16="http://schemas.microsoft.com/office/drawing/2014/main" id="{B15D6590-9824-43FB-9253-108405F43849}"/>
              </a:ext>
            </a:extLst>
          </p:cNvPr>
          <p:cNvSpPr>
            <a:spLocks noGrp="1"/>
          </p:cNvSpPr>
          <p:nvPr>
            <p:ph idx="1"/>
          </p:nvPr>
        </p:nvSpPr>
        <p:spPr>
          <a:xfrm>
            <a:off x="838200" y="1825625"/>
            <a:ext cx="6427904" cy="4351338"/>
          </a:xfrm>
        </p:spPr>
        <p:txBody>
          <a:bodyPr/>
          <a:lstStyle/>
          <a:p>
            <a:r>
              <a:rPr lang="en-US" dirty="0"/>
              <a:t>The hierarchical clustering algorithm, like the K-means algorithm, is also based on how close observations are to each other in the feature space (i.e. general proximity across all features)</a:t>
            </a:r>
          </a:p>
          <a:p>
            <a:endParaRPr lang="en-US" dirty="0"/>
          </a:p>
        </p:txBody>
      </p:sp>
      <p:pic>
        <p:nvPicPr>
          <p:cNvPr id="3" name="Picture 2"/>
          <p:cNvPicPr>
            <a:picLocks noChangeAspect="1"/>
          </p:cNvPicPr>
          <p:nvPr/>
        </p:nvPicPr>
        <p:blipFill>
          <a:blip r:embed="rId3"/>
          <a:stretch>
            <a:fillRect/>
          </a:stretch>
        </p:blipFill>
        <p:spPr>
          <a:xfrm>
            <a:off x="7779854" y="1204784"/>
            <a:ext cx="2880013" cy="4306782"/>
          </a:xfrm>
          <a:prstGeom prst="rect">
            <a:avLst/>
          </a:prstGeom>
        </p:spPr>
      </p:pic>
      <p:grpSp>
        <p:nvGrpSpPr>
          <p:cNvPr id="19" name="Group 18">
            <a:extLst>
              <a:ext uri="{FF2B5EF4-FFF2-40B4-BE49-F238E27FC236}">
                <a16:creationId xmlns:a16="http://schemas.microsoft.com/office/drawing/2014/main" id="{9F6C6CE2-B03C-4168-84FB-31BAE5C4BE11}"/>
              </a:ext>
            </a:extLst>
          </p:cNvPr>
          <p:cNvGrpSpPr/>
          <p:nvPr/>
        </p:nvGrpSpPr>
        <p:grpSpPr>
          <a:xfrm>
            <a:off x="6277232" y="4145681"/>
            <a:ext cx="2276504" cy="2307708"/>
            <a:chOff x="6277232" y="4145681"/>
            <a:chExt cx="2276504" cy="2307708"/>
          </a:xfrm>
        </p:grpSpPr>
        <p:sp>
          <p:nvSpPr>
            <p:cNvPr id="2" name="Rectangle 1">
              <a:extLst>
                <a:ext uri="{FF2B5EF4-FFF2-40B4-BE49-F238E27FC236}">
                  <a16:creationId xmlns:a16="http://schemas.microsoft.com/office/drawing/2014/main" id="{D5C75163-A38F-41C3-B207-E2FC31F364EE}"/>
                </a:ext>
              </a:extLst>
            </p:cNvPr>
            <p:cNvSpPr/>
            <p:nvPr/>
          </p:nvSpPr>
          <p:spPr>
            <a:xfrm>
              <a:off x="8165856" y="4145681"/>
              <a:ext cx="387880" cy="13658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6" name="Straight Connector 5">
              <a:extLst>
                <a:ext uri="{FF2B5EF4-FFF2-40B4-BE49-F238E27FC236}">
                  <a16:creationId xmlns:a16="http://schemas.microsoft.com/office/drawing/2014/main" id="{25A9373F-0BAD-4D1D-9D9C-6CB7E4D63220}"/>
                </a:ext>
              </a:extLst>
            </p:cNvPr>
            <p:cNvCxnSpPr>
              <a:cxnSpLocks/>
              <a:stCxn id="8" idx="0"/>
            </p:cNvCxnSpPr>
            <p:nvPr/>
          </p:nvCxnSpPr>
          <p:spPr>
            <a:xfrm flipV="1">
              <a:off x="7311585" y="5511566"/>
              <a:ext cx="769425" cy="295492"/>
            </a:xfrm>
            <a:prstGeom prst="line">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1114D5-9DA8-41E2-9AFE-6EB674A4A02C}"/>
                </a:ext>
              </a:extLst>
            </p:cNvPr>
            <p:cNvSpPr txBox="1"/>
            <p:nvPr/>
          </p:nvSpPr>
          <p:spPr>
            <a:xfrm>
              <a:off x="6277232" y="5807058"/>
              <a:ext cx="20687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chemeClr val="accent1"/>
                  </a:solidFill>
                  <a:effectLst/>
                  <a:uLnTx/>
                  <a:uFillTx/>
                  <a:latin typeface="Acherus Grotesque" panose="02000505000000020004" pitchFamily="50" charset="0"/>
                  <a:cs typeface="Arial"/>
                  <a:sym typeface="Arial"/>
                </a:rPr>
                <a:t>observations are more similar</a:t>
              </a:r>
            </a:p>
          </p:txBody>
        </p:sp>
      </p:grpSp>
      <p:grpSp>
        <p:nvGrpSpPr>
          <p:cNvPr id="22" name="Group 21">
            <a:extLst>
              <a:ext uri="{FF2B5EF4-FFF2-40B4-BE49-F238E27FC236}">
                <a16:creationId xmlns:a16="http://schemas.microsoft.com/office/drawing/2014/main" id="{3060A011-B4BC-4D54-97FE-D5A5F2421BFF}"/>
              </a:ext>
            </a:extLst>
          </p:cNvPr>
          <p:cNvGrpSpPr/>
          <p:nvPr/>
        </p:nvGrpSpPr>
        <p:grpSpPr>
          <a:xfrm>
            <a:off x="9099194" y="1391550"/>
            <a:ext cx="3092806" cy="4120016"/>
            <a:chOff x="9099194" y="1391550"/>
            <a:chExt cx="3092806" cy="4120016"/>
          </a:xfrm>
        </p:grpSpPr>
        <p:sp>
          <p:nvSpPr>
            <p:cNvPr id="4" name="Rectangle 3">
              <a:extLst>
                <a:ext uri="{FF2B5EF4-FFF2-40B4-BE49-F238E27FC236}">
                  <a16:creationId xmlns:a16="http://schemas.microsoft.com/office/drawing/2014/main" id="{22F71BA0-3289-4976-84A4-DCD95E867DD5}"/>
                </a:ext>
              </a:extLst>
            </p:cNvPr>
            <p:cNvSpPr/>
            <p:nvPr/>
          </p:nvSpPr>
          <p:spPr>
            <a:xfrm>
              <a:off x="9099194" y="2321332"/>
              <a:ext cx="1466673" cy="31902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2" name="Straight Connector 11">
              <a:extLst>
                <a:ext uri="{FF2B5EF4-FFF2-40B4-BE49-F238E27FC236}">
                  <a16:creationId xmlns:a16="http://schemas.microsoft.com/office/drawing/2014/main" id="{BB16B246-D66F-457F-9462-666292A79C4E}"/>
                </a:ext>
              </a:extLst>
            </p:cNvPr>
            <p:cNvCxnSpPr>
              <a:cxnSpLocks/>
            </p:cNvCxnSpPr>
            <p:nvPr/>
          </p:nvCxnSpPr>
          <p:spPr>
            <a:xfrm flipH="1">
              <a:off x="9687896" y="1810187"/>
              <a:ext cx="387880" cy="511146"/>
            </a:xfrm>
            <a:prstGeom prst="line">
              <a:avLst/>
            </a:prstGeom>
            <a:ln w="381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BB1D3D-7C4A-4B8A-9340-C42FAB87A574}"/>
                </a:ext>
              </a:extLst>
            </p:cNvPr>
            <p:cNvSpPr txBox="1"/>
            <p:nvPr/>
          </p:nvSpPr>
          <p:spPr>
            <a:xfrm>
              <a:off x="10075776" y="1391550"/>
              <a:ext cx="2116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chemeClr val="accent2"/>
                  </a:solidFill>
                  <a:effectLst/>
                  <a:uLnTx/>
                  <a:uFillTx/>
                  <a:latin typeface="Acherus Grotesque" panose="02000505000000020004" pitchFamily="50" charset="0"/>
                  <a:cs typeface="Arial"/>
                  <a:sym typeface="Arial"/>
                </a:rPr>
                <a:t>observations are less similar</a:t>
              </a:r>
            </a:p>
          </p:txBody>
        </p:sp>
      </p:grpSp>
      <p:sp>
        <p:nvSpPr>
          <p:cNvPr id="10" name="Slide Number Placeholder 9">
            <a:extLst>
              <a:ext uri="{FF2B5EF4-FFF2-40B4-BE49-F238E27FC236}">
                <a16:creationId xmlns:a16="http://schemas.microsoft.com/office/drawing/2014/main" id="{E4D534F5-0C06-4EC7-2CF7-58C32664ADE3}"/>
              </a:ext>
            </a:extLst>
          </p:cNvPr>
          <p:cNvSpPr>
            <a:spLocks noGrp="1"/>
          </p:cNvSpPr>
          <p:nvPr>
            <p:ph type="sldNum" sz="quarter" idx="12"/>
          </p:nvPr>
        </p:nvSpPr>
        <p:spPr/>
        <p:txBody>
          <a:bodyPr/>
          <a:lstStyle/>
          <a:p>
            <a:fld id="{8E06CFEE-053A-4A40-A88B-A288F0289482}" type="slidenum">
              <a:rPr lang="en-US" smtClean="0"/>
              <a:t>35</a:t>
            </a:fld>
            <a:endParaRPr lang="en-US"/>
          </a:p>
        </p:txBody>
      </p:sp>
      <p:sp>
        <p:nvSpPr>
          <p:cNvPr id="11" name="Footer Placeholder 10">
            <a:extLst>
              <a:ext uri="{FF2B5EF4-FFF2-40B4-BE49-F238E27FC236}">
                <a16:creationId xmlns:a16="http://schemas.microsoft.com/office/drawing/2014/main" id="{FB70FF9D-9257-415F-B3D8-DDF8DBD878A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94234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kumimoji="0" lang="en-US" b="1" i="0" u="none" strike="noStrike" kern="1200" spc="0" normalizeH="0" baseline="0" noProof="0" dirty="0">
                <a:ln>
                  <a:noFill/>
                </a:ln>
                <a:effectLst/>
                <a:uLnTx/>
                <a:uFillTx/>
                <a:latin typeface="Acherus Grotesque"/>
                <a:cs typeface="Arial"/>
              </a:rPr>
              <a:t>Interpret dendrograms vertically not horizontally</a:t>
            </a:r>
            <a:endParaRPr lang="en-US" dirty="0">
              <a:latin typeface="Acherus Grotesque"/>
              <a:cs typeface="Arial"/>
            </a:endParaRPr>
          </a:p>
        </p:txBody>
      </p:sp>
      <p:sp>
        <p:nvSpPr>
          <p:cNvPr id="6" name="Content Placeholder 5">
            <a:extLst>
              <a:ext uri="{FF2B5EF4-FFF2-40B4-BE49-F238E27FC236}">
                <a16:creationId xmlns:a16="http://schemas.microsoft.com/office/drawing/2014/main" id="{31343DCA-AA26-4241-87CB-39C34736DAB7}"/>
              </a:ext>
            </a:extLst>
          </p:cNvPr>
          <p:cNvSpPr>
            <a:spLocks noGrp="1"/>
          </p:cNvSpPr>
          <p:nvPr>
            <p:ph idx="1"/>
          </p:nvPr>
        </p:nvSpPr>
        <p:spPr>
          <a:xfrm>
            <a:off x="838200" y="1825625"/>
            <a:ext cx="6427904" cy="4351338"/>
          </a:xfrm>
        </p:spPr>
        <p:txBody>
          <a:bodyPr/>
          <a:lstStyle/>
          <a:p>
            <a:r>
              <a:rPr lang="en-US" dirty="0"/>
              <a:t>Consider observations 9, 2, 5, 7, 8</a:t>
            </a:r>
          </a:p>
          <a:p>
            <a:r>
              <a:rPr lang="en-US" dirty="0"/>
              <a:t>9 is just as dissimilar from 2 as it is from 5, 7, &amp; 8. The common branch (green) between 2 and 9, is also the common branch between each of 5, 7, 8 and 9</a:t>
            </a:r>
          </a:p>
          <a:p>
            <a:r>
              <a:rPr lang="en-US" dirty="0"/>
              <a:t>Observations like 5 &amp; 7 which are already sharing a branch, are the most similar</a:t>
            </a:r>
          </a:p>
        </p:txBody>
      </p:sp>
      <p:pic>
        <p:nvPicPr>
          <p:cNvPr id="2" name="Picture 1"/>
          <p:cNvPicPr>
            <a:picLocks noChangeAspect="1"/>
          </p:cNvPicPr>
          <p:nvPr/>
        </p:nvPicPr>
        <p:blipFill>
          <a:blip r:embed="rId3"/>
          <a:stretch>
            <a:fillRect/>
          </a:stretch>
        </p:blipFill>
        <p:spPr>
          <a:xfrm>
            <a:off x="7332874" y="1959086"/>
            <a:ext cx="4408328" cy="3910170"/>
          </a:xfrm>
          <a:prstGeom prst="rect">
            <a:avLst/>
          </a:prstGeom>
        </p:spPr>
      </p:pic>
      <p:cxnSp>
        <p:nvCxnSpPr>
          <p:cNvPr id="5" name="Straight Connector 4"/>
          <p:cNvCxnSpPr/>
          <p:nvPr/>
        </p:nvCxnSpPr>
        <p:spPr>
          <a:xfrm>
            <a:off x="10193728" y="2199610"/>
            <a:ext cx="0" cy="13562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6FF09D08-86CE-A940-A3F7-8CE2EDC917CB}"/>
              </a:ext>
            </a:extLst>
          </p:cNvPr>
          <p:cNvSpPr>
            <a:spLocks noGrp="1"/>
          </p:cNvSpPr>
          <p:nvPr>
            <p:ph type="sldNum" sz="quarter" idx="12"/>
          </p:nvPr>
        </p:nvSpPr>
        <p:spPr/>
        <p:txBody>
          <a:bodyPr/>
          <a:lstStyle/>
          <a:p>
            <a:fld id="{8E06CFEE-053A-4A40-A88B-A288F0289482}" type="slidenum">
              <a:rPr lang="en-US" smtClean="0"/>
              <a:t>36</a:t>
            </a:fld>
            <a:endParaRPr lang="en-US"/>
          </a:p>
        </p:txBody>
      </p:sp>
      <p:sp>
        <p:nvSpPr>
          <p:cNvPr id="8" name="Footer Placeholder 7">
            <a:extLst>
              <a:ext uri="{FF2B5EF4-FFF2-40B4-BE49-F238E27FC236}">
                <a16:creationId xmlns:a16="http://schemas.microsoft.com/office/drawing/2014/main" id="{6C4C370E-9860-4651-9E05-828FFF0E2FF1}"/>
              </a:ext>
            </a:extLst>
          </p:cNvPr>
          <p:cNvSpPr>
            <a:spLocks noGrp="1"/>
          </p:cNvSpPr>
          <p:nvPr>
            <p:ph type="ftr" sz="quarter" idx="11"/>
          </p:nvPr>
        </p:nvSpPr>
        <p:spPr/>
        <p:txBody>
          <a:bodyPr/>
          <a:lstStyle/>
          <a:p>
            <a:r>
              <a:rPr lang="en-US" dirty="0"/>
              <a:t>Unsupervised Learning</a:t>
            </a:r>
          </a:p>
        </p:txBody>
      </p:sp>
      <p:sp>
        <p:nvSpPr>
          <p:cNvPr id="4" name="Oval 3">
            <a:extLst>
              <a:ext uri="{FF2B5EF4-FFF2-40B4-BE49-F238E27FC236}">
                <a16:creationId xmlns:a16="http://schemas.microsoft.com/office/drawing/2014/main" id="{C9568CA6-B900-49C2-A43F-B016931A301E}"/>
              </a:ext>
            </a:extLst>
          </p:cNvPr>
          <p:cNvSpPr/>
          <p:nvPr/>
        </p:nvSpPr>
        <p:spPr>
          <a:xfrm>
            <a:off x="9536430" y="3868451"/>
            <a:ext cx="457200" cy="4572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9BCC77-5A81-4417-978E-C68C3BBA9916}"/>
              </a:ext>
            </a:extLst>
          </p:cNvPr>
          <p:cNvSpPr/>
          <p:nvPr/>
        </p:nvSpPr>
        <p:spPr>
          <a:xfrm>
            <a:off x="9965128" y="4026782"/>
            <a:ext cx="457200" cy="457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74EEE65-9532-46CD-96B6-D5031CCC813F}"/>
              </a:ext>
            </a:extLst>
          </p:cNvPr>
          <p:cNvSpPr/>
          <p:nvPr/>
        </p:nvSpPr>
        <p:spPr>
          <a:xfrm>
            <a:off x="10439400" y="4325650"/>
            <a:ext cx="1368572" cy="136648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A7E14D-B68E-4140-99D8-723A6A03194C}"/>
              </a:ext>
            </a:extLst>
          </p:cNvPr>
          <p:cNvSpPr/>
          <p:nvPr/>
        </p:nvSpPr>
        <p:spPr>
          <a:xfrm>
            <a:off x="10869930" y="4789170"/>
            <a:ext cx="955114" cy="89813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3371D5C-5A52-40B8-BFC1-C1F06E5CE573}"/>
              </a:ext>
            </a:extLst>
          </p:cNvPr>
          <p:cNvCxnSpPr>
            <a:cxnSpLocks/>
          </p:cNvCxnSpPr>
          <p:nvPr/>
        </p:nvCxnSpPr>
        <p:spPr>
          <a:xfrm>
            <a:off x="11353800" y="4518272"/>
            <a:ext cx="0" cy="45720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6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0"/>
                            </p:stCondLst>
                            <p:childTnLst>
                              <p:par>
                                <p:cTn id="24" presetID="1" presetClass="exit" presetSubtype="0" fill="hold" grpId="1"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grpId="1" nodeType="after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P spid="4" grpId="1" animBg="1"/>
      <p:bldP spid="10" grpId="0" animBg="1"/>
      <p:bldP spid="10" grpId="1" animBg="1"/>
      <p:bldP spid="9" grpId="0" animBg="1"/>
      <p:bldP spid="9" grpId="1"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18154C-B80F-4479-BB7C-4A5954BB6304}"/>
              </a:ext>
            </a:extLst>
          </p:cNvPr>
          <p:cNvSpPr>
            <a:spLocks noGrp="1"/>
          </p:cNvSpPr>
          <p:nvPr>
            <p:ph type="title"/>
          </p:nvPr>
        </p:nvSpPr>
        <p:spPr/>
        <p:txBody>
          <a:bodyPr/>
          <a:lstStyle/>
          <a:p>
            <a:r>
              <a:rPr kumimoji="0" lang="en-US" b="1" i="0" u="none" strike="noStrike" kern="1200" spc="0" normalizeH="0" baseline="0" noProof="0" dirty="0">
                <a:ln>
                  <a:noFill/>
                </a:ln>
                <a:effectLst/>
                <a:uLnTx/>
                <a:uFillTx/>
                <a:latin typeface="Acherus Grotesque"/>
                <a:cs typeface="Arial"/>
              </a:rPr>
              <a:t>Let’s compare</a:t>
            </a:r>
            <a:r>
              <a:rPr kumimoji="0" lang="en-US" b="1" i="0" u="none" strike="noStrike" kern="1200" spc="0" normalizeH="0" noProof="0" dirty="0">
                <a:ln>
                  <a:noFill/>
                </a:ln>
                <a:effectLst/>
                <a:uLnTx/>
                <a:uFillTx/>
                <a:latin typeface="Acherus Grotesque"/>
                <a:cs typeface="Arial"/>
              </a:rPr>
              <a:t> the dendrogram to our original space</a:t>
            </a:r>
            <a:endParaRPr lang="en-US" dirty="0"/>
          </a:p>
        </p:txBody>
      </p:sp>
      <p:sp>
        <p:nvSpPr>
          <p:cNvPr id="4" name="Footer Placeholder 3">
            <a:extLst>
              <a:ext uri="{FF2B5EF4-FFF2-40B4-BE49-F238E27FC236}">
                <a16:creationId xmlns:a16="http://schemas.microsoft.com/office/drawing/2014/main" id="{82D27A0D-0C43-4929-AB68-8C4504318861}"/>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A4728B7D-677D-4DA0-B9CF-EA51AB835124}"/>
              </a:ext>
            </a:extLst>
          </p:cNvPr>
          <p:cNvSpPr>
            <a:spLocks noGrp="1"/>
          </p:cNvSpPr>
          <p:nvPr>
            <p:ph type="sldNum" sz="quarter" idx="12"/>
          </p:nvPr>
        </p:nvSpPr>
        <p:spPr/>
        <p:txBody>
          <a:bodyPr/>
          <a:lstStyle/>
          <a:p>
            <a:fld id="{8E06CFEE-053A-4A40-A88B-A288F0289482}" type="slidenum">
              <a:rPr lang="en-US" smtClean="0"/>
              <a:t>37</a:t>
            </a:fld>
            <a:endParaRPr lang="en-US"/>
          </a:p>
        </p:txBody>
      </p:sp>
      <p:pic>
        <p:nvPicPr>
          <p:cNvPr id="7" name="Picture 6">
            <a:extLst>
              <a:ext uri="{FF2B5EF4-FFF2-40B4-BE49-F238E27FC236}">
                <a16:creationId xmlns:a16="http://schemas.microsoft.com/office/drawing/2014/main" id="{A881D185-D154-4395-B885-F69756326B58}"/>
              </a:ext>
            </a:extLst>
          </p:cNvPr>
          <p:cNvPicPr>
            <a:picLocks noChangeAspect="1"/>
          </p:cNvPicPr>
          <p:nvPr/>
        </p:nvPicPr>
        <p:blipFill>
          <a:blip r:embed="rId3"/>
          <a:srcRect l="3385"/>
          <a:stretch/>
        </p:blipFill>
        <p:spPr>
          <a:xfrm>
            <a:off x="6219065" y="1709686"/>
            <a:ext cx="5246224" cy="4640711"/>
          </a:xfrm>
          <a:prstGeom prst="rect">
            <a:avLst/>
          </a:prstGeom>
        </p:spPr>
      </p:pic>
      <p:pic>
        <p:nvPicPr>
          <p:cNvPr id="8" name="Picture 7" descr="A diagram of a tree&#10;&#10;AI-generated content may be incorrect.">
            <a:extLst>
              <a:ext uri="{FF2B5EF4-FFF2-40B4-BE49-F238E27FC236}">
                <a16:creationId xmlns:a16="http://schemas.microsoft.com/office/drawing/2014/main" id="{AA2F0A03-DEA5-4F8A-88FB-54F246B9FDA8}"/>
              </a:ext>
            </a:extLst>
          </p:cNvPr>
          <p:cNvPicPr>
            <a:picLocks noChangeAspect="1"/>
          </p:cNvPicPr>
          <p:nvPr/>
        </p:nvPicPr>
        <p:blipFill>
          <a:blip r:embed="rId4"/>
          <a:stretch>
            <a:fillRect/>
          </a:stretch>
        </p:blipFill>
        <p:spPr>
          <a:xfrm>
            <a:off x="1092383" y="1905424"/>
            <a:ext cx="4880553" cy="4264339"/>
          </a:xfrm>
          <a:prstGeom prst="rect">
            <a:avLst/>
          </a:prstGeom>
        </p:spPr>
      </p:pic>
      <p:sp>
        <p:nvSpPr>
          <p:cNvPr id="15" name="Oval 14">
            <a:extLst>
              <a:ext uri="{FF2B5EF4-FFF2-40B4-BE49-F238E27FC236}">
                <a16:creationId xmlns:a16="http://schemas.microsoft.com/office/drawing/2014/main" id="{B06AB4A3-158F-41D1-93DB-65C9B1EAF5D8}"/>
              </a:ext>
            </a:extLst>
          </p:cNvPr>
          <p:cNvSpPr/>
          <p:nvPr/>
        </p:nvSpPr>
        <p:spPr>
          <a:xfrm>
            <a:off x="3558540" y="4039901"/>
            <a:ext cx="457200" cy="4572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434E61-A90D-44A3-B7F2-2C08A8D8FCC6}"/>
              </a:ext>
            </a:extLst>
          </p:cNvPr>
          <p:cNvSpPr/>
          <p:nvPr/>
        </p:nvSpPr>
        <p:spPr>
          <a:xfrm>
            <a:off x="4055818" y="4198232"/>
            <a:ext cx="457200" cy="457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2F1BDDC-B492-4AF2-8369-4D14B9FE7319}"/>
              </a:ext>
            </a:extLst>
          </p:cNvPr>
          <p:cNvSpPr/>
          <p:nvPr/>
        </p:nvSpPr>
        <p:spPr>
          <a:xfrm>
            <a:off x="4564380" y="4554250"/>
            <a:ext cx="1368572" cy="136648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DB06CE2-F6F9-4319-9051-86987B1870E2}"/>
              </a:ext>
            </a:extLst>
          </p:cNvPr>
          <p:cNvSpPr/>
          <p:nvPr/>
        </p:nvSpPr>
        <p:spPr>
          <a:xfrm>
            <a:off x="5040630" y="5017770"/>
            <a:ext cx="955114" cy="89813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369EC7-C569-4589-AA4A-6D2877DFF9B2}"/>
              </a:ext>
            </a:extLst>
          </p:cNvPr>
          <p:cNvSpPr/>
          <p:nvPr/>
        </p:nvSpPr>
        <p:spPr>
          <a:xfrm>
            <a:off x="9014460" y="1905424"/>
            <a:ext cx="457200" cy="4572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C3F7907-EC5A-4EFE-B748-B51BAE561952}"/>
              </a:ext>
            </a:extLst>
          </p:cNvPr>
          <p:cNvSpPr/>
          <p:nvPr/>
        </p:nvSpPr>
        <p:spPr>
          <a:xfrm>
            <a:off x="9111688" y="4075180"/>
            <a:ext cx="457200" cy="457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F3C58FB-4712-4F9E-ABA0-2DDB9AC01B92}"/>
              </a:ext>
            </a:extLst>
          </p:cNvPr>
          <p:cNvSpPr/>
          <p:nvPr/>
        </p:nvSpPr>
        <p:spPr>
          <a:xfrm>
            <a:off x="9832802" y="3063240"/>
            <a:ext cx="1368572" cy="8001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D3693DE-D30F-4786-A59D-163B54906A35}"/>
              </a:ext>
            </a:extLst>
          </p:cNvPr>
          <p:cNvSpPr/>
          <p:nvPr/>
        </p:nvSpPr>
        <p:spPr>
          <a:xfrm>
            <a:off x="10618470" y="3066077"/>
            <a:ext cx="582904" cy="79726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5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1" nodeType="after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grpId="1" nodeType="after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par>
                          <p:cTn id="33" fill="hold">
                            <p:stCondLst>
                              <p:cond delay="0"/>
                            </p:stCondLst>
                            <p:childTnLst>
                              <p:par>
                                <p:cTn id="34" presetID="1" presetClass="exit" presetSubtype="0" fill="hold" grpId="1" nodeType="after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400"/>
              <a:buFont typeface="Times New Roman"/>
              <a:buNone/>
            </a:pPr>
            <a:r>
              <a:rPr lang="en-US" b="1"/>
              <a:t>Hierarchical clustering</a:t>
            </a:r>
            <a:endParaRPr b="1"/>
          </a:p>
        </p:txBody>
      </p:sp>
      <p:sp>
        <p:nvSpPr>
          <p:cNvPr id="6" name="Content Placeholder 5">
            <a:extLst>
              <a:ext uri="{FF2B5EF4-FFF2-40B4-BE49-F238E27FC236}">
                <a16:creationId xmlns:a16="http://schemas.microsoft.com/office/drawing/2014/main" id="{659E5BA2-B4A1-4B7E-A156-255AFE00C3AF}"/>
              </a:ext>
            </a:extLst>
          </p:cNvPr>
          <p:cNvSpPr>
            <a:spLocks noGrp="1"/>
          </p:cNvSpPr>
          <p:nvPr>
            <p:ph idx="1"/>
          </p:nvPr>
        </p:nvSpPr>
        <p:spPr>
          <a:xfrm>
            <a:off x="838200" y="1499016"/>
            <a:ext cx="10515600" cy="4677947"/>
          </a:xfrm>
        </p:spPr>
        <p:txBody>
          <a:bodyPr/>
          <a:lstStyle/>
          <a:p>
            <a:r>
              <a:rPr lang="en-US" dirty="0"/>
              <a:t>Given this hierarchical structure, we can control the number of groups by controlling the level at which we “cut” the tree:</a:t>
            </a:r>
          </a:p>
          <a:p>
            <a:endParaRPr lang="en-US" dirty="0"/>
          </a:p>
        </p:txBody>
      </p:sp>
      <p:sp>
        <p:nvSpPr>
          <p:cNvPr id="7" name="Slide Number Placeholder 6">
            <a:extLst>
              <a:ext uri="{FF2B5EF4-FFF2-40B4-BE49-F238E27FC236}">
                <a16:creationId xmlns:a16="http://schemas.microsoft.com/office/drawing/2014/main" id="{6673B9E0-0697-F1A1-4352-FE97B7C03309}"/>
              </a:ext>
            </a:extLst>
          </p:cNvPr>
          <p:cNvSpPr>
            <a:spLocks noGrp="1"/>
          </p:cNvSpPr>
          <p:nvPr>
            <p:ph type="sldNum" sz="quarter" idx="12"/>
          </p:nvPr>
        </p:nvSpPr>
        <p:spPr/>
        <p:txBody>
          <a:bodyPr/>
          <a:lstStyle/>
          <a:p>
            <a:fld id="{8E06CFEE-053A-4A40-A88B-A288F0289482}" type="slidenum">
              <a:rPr lang="en-US" smtClean="0"/>
              <a:t>38</a:t>
            </a:fld>
            <a:endParaRPr lang="en-US"/>
          </a:p>
        </p:txBody>
      </p:sp>
      <p:sp>
        <p:nvSpPr>
          <p:cNvPr id="8" name="Footer Placeholder 7">
            <a:extLst>
              <a:ext uri="{FF2B5EF4-FFF2-40B4-BE49-F238E27FC236}">
                <a16:creationId xmlns:a16="http://schemas.microsoft.com/office/drawing/2014/main" id="{12CE1552-4003-4DDC-8089-599A1BF1F8B7}"/>
              </a:ext>
            </a:extLst>
          </p:cNvPr>
          <p:cNvSpPr>
            <a:spLocks noGrp="1"/>
          </p:cNvSpPr>
          <p:nvPr>
            <p:ph type="ftr" sz="quarter" idx="11"/>
          </p:nvPr>
        </p:nvSpPr>
        <p:spPr/>
        <p:txBody>
          <a:bodyPr/>
          <a:lstStyle/>
          <a:p>
            <a:r>
              <a:rPr lang="en-US" dirty="0"/>
              <a:t>Unsupervised Learning</a:t>
            </a:r>
          </a:p>
        </p:txBody>
      </p:sp>
      <p:grpSp>
        <p:nvGrpSpPr>
          <p:cNvPr id="12" name="Group 11">
            <a:extLst>
              <a:ext uri="{FF2B5EF4-FFF2-40B4-BE49-F238E27FC236}">
                <a16:creationId xmlns:a16="http://schemas.microsoft.com/office/drawing/2014/main" id="{0552A723-A703-448F-9D02-FFB885FBFDB0}"/>
              </a:ext>
            </a:extLst>
          </p:cNvPr>
          <p:cNvGrpSpPr/>
          <p:nvPr/>
        </p:nvGrpSpPr>
        <p:grpSpPr>
          <a:xfrm>
            <a:off x="2454872" y="2157682"/>
            <a:ext cx="3383695" cy="4085144"/>
            <a:chOff x="2454872" y="2157682"/>
            <a:chExt cx="3383695" cy="4085144"/>
          </a:xfrm>
        </p:grpSpPr>
        <p:pic>
          <p:nvPicPr>
            <p:cNvPr id="3" name="Picture 2"/>
            <p:cNvPicPr>
              <a:picLocks noChangeAspect="1"/>
            </p:cNvPicPr>
            <p:nvPr/>
          </p:nvPicPr>
          <p:blipFill>
            <a:blip r:embed="rId3"/>
            <a:stretch>
              <a:fillRect/>
            </a:stretch>
          </p:blipFill>
          <p:spPr>
            <a:xfrm>
              <a:off x="2454873" y="2157682"/>
              <a:ext cx="2651760" cy="4085144"/>
            </a:xfrm>
            <a:prstGeom prst="rect">
              <a:avLst/>
            </a:prstGeom>
          </p:spPr>
        </p:pic>
        <p:sp>
          <p:nvSpPr>
            <p:cNvPr id="2" name="TextBox 1">
              <a:extLst>
                <a:ext uri="{FF2B5EF4-FFF2-40B4-BE49-F238E27FC236}">
                  <a16:creationId xmlns:a16="http://schemas.microsoft.com/office/drawing/2014/main" id="{A24B84F6-EB38-4832-83B9-8DBD9BE63D70}"/>
                </a:ext>
              </a:extLst>
            </p:cNvPr>
            <p:cNvSpPr txBox="1"/>
            <p:nvPr/>
          </p:nvSpPr>
          <p:spPr>
            <a:xfrm>
              <a:off x="4374699" y="2512405"/>
              <a:ext cx="1463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accent1"/>
                  </a:solidFill>
                  <a:effectLst/>
                  <a:uLnTx/>
                  <a:uFillTx/>
                  <a:latin typeface="Acherus Grotesque" panose="02000505000000020004" pitchFamily="50" charset="0"/>
                  <a:cs typeface="Arial"/>
                  <a:sym typeface="Arial"/>
                </a:rPr>
                <a:t>higher cut</a:t>
              </a:r>
            </a:p>
          </p:txBody>
        </p:sp>
        <p:cxnSp>
          <p:nvCxnSpPr>
            <p:cNvPr id="9" name="Straight Connector 8">
              <a:extLst>
                <a:ext uri="{FF2B5EF4-FFF2-40B4-BE49-F238E27FC236}">
                  <a16:creationId xmlns:a16="http://schemas.microsoft.com/office/drawing/2014/main" id="{AFBB2324-EB58-46F3-972D-B7164714C00F}"/>
                </a:ext>
              </a:extLst>
            </p:cNvPr>
            <p:cNvCxnSpPr>
              <a:cxnSpLocks/>
            </p:cNvCxnSpPr>
            <p:nvPr/>
          </p:nvCxnSpPr>
          <p:spPr>
            <a:xfrm>
              <a:off x="2454872" y="2912515"/>
              <a:ext cx="2743200" cy="0"/>
            </a:xfrm>
            <a:prstGeom prst="line">
              <a:avLst/>
            </a:prstGeom>
            <a:ln w="76200">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5FC54BA-F523-4FFC-8B58-1319965ED5BD}"/>
              </a:ext>
            </a:extLst>
          </p:cNvPr>
          <p:cNvGrpSpPr/>
          <p:nvPr/>
        </p:nvGrpSpPr>
        <p:grpSpPr>
          <a:xfrm>
            <a:off x="6439115" y="2200931"/>
            <a:ext cx="3583588" cy="4074851"/>
            <a:chOff x="6439115" y="2200931"/>
            <a:chExt cx="3583588" cy="4074851"/>
          </a:xfrm>
        </p:grpSpPr>
        <p:pic>
          <p:nvPicPr>
            <p:cNvPr id="4" name="Picture 3"/>
            <p:cNvPicPr>
              <a:picLocks noChangeAspect="1"/>
            </p:cNvPicPr>
            <p:nvPr/>
          </p:nvPicPr>
          <p:blipFill>
            <a:blip r:embed="rId4"/>
            <a:stretch>
              <a:fillRect/>
            </a:stretch>
          </p:blipFill>
          <p:spPr>
            <a:xfrm>
              <a:off x="6439115" y="2200931"/>
              <a:ext cx="2743200" cy="4074851"/>
            </a:xfrm>
            <a:prstGeom prst="rect">
              <a:avLst/>
            </a:prstGeom>
          </p:spPr>
        </p:pic>
        <p:sp>
          <p:nvSpPr>
            <p:cNvPr id="10" name="TextBox 9">
              <a:extLst>
                <a:ext uri="{FF2B5EF4-FFF2-40B4-BE49-F238E27FC236}">
                  <a16:creationId xmlns:a16="http://schemas.microsoft.com/office/drawing/2014/main" id="{8A477437-2F33-47D6-8824-B3DC8B7CBA0D}"/>
                </a:ext>
              </a:extLst>
            </p:cNvPr>
            <p:cNvSpPr txBox="1"/>
            <p:nvPr/>
          </p:nvSpPr>
          <p:spPr>
            <a:xfrm>
              <a:off x="8626401" y="3759039"/>
              <a:ext cx="13963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accent2"/>
                  </a:solidFill>
                  <a:effectLst/>
                  <a:uLnTx/>
                  <a:uFillTx/>
                  <a:latin typeface="Acherus Grotesque" panose="02000505000000020004" pitchFamily="50" charset="0"/>
                  <a:cs typeface="Arial"/>
                  <a:sym typeface="Arial"/>
                </a:rPr>
                <a:t>lower cut</a:t>
              </a:r>
            </a:p>
          </p:txBody>
        </p:sp>
        <p:cxnSp>
          <p:nvCxnSpPr>
            <p:cNvPr id="13" name="Straight Connector 12">
              <a:extLst>
                <a:ext uri="{FF2B5EF4-FFF2-40B4-BE49-F238E27FC236}">
                  <a16:creationId xmlns:a16="http://schemas.microsoft.com/office/drawing/2014/main" id="{2A4F986B-0139-46C9-9F62-24A9FE6C3E90}"/>
                </a:ext>
              </a:extLst>
            </p:cNvPr>
            <p:cNvCxnSpPr>
              <a:cxnSpLocks/>
            </p:cNvCxnSpPr>
            <p:nvPr/>
          </p:nvCxnSpPr>
          <p:spPr>
            <a:xfrm>
              <a:off x="6439115" y="4159149"/>
              <a:ext cx="2743200" cy="0"/>
            </a:xfrm>
            <a:prstGeom prst="line">
              <a:avLst/>
            </a:prstGeom>
            <a:ln w="762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4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D6DDA9B-9FFA-49AE-AF34-0D16B8EB05B0}"/>
              </a:ext>
            </a:extLst>
          </p:cNvPr>
          <p:cNvSpPr>
            <a:spLocks noGrp="1"/>
          </p:cNvSpPr>
          <p:nvPr>
            <p:ph type="ftr" sz="quarter" idx="11"/>
          </p:nvPr>
        </p:nvSpPr>
        <p:spPr/>
        <p:txBody>
          <a:bodyPr/>
          <a:lstStyle/>
          <a:p>
            <a:r>
              <a:rPr lang="en-US" dirty="0"/>
              <a:t>Unsupervised Learning</a:t>
            </a:r>
          </a:p>
        </p:txBody>
      </p:sp>
      <p:sp>
        <p:nvSpPr>
          <p:cNvPr id="127" name="Rectangle 126">
            <a:extLst>
              <a:ext uri="{FF2B5EF4-FFF2-40B4-BE49-F238E27FC236}">
                <a16:creationId xmlns:a16="http://schemas.microsoft.com/office/drawing/2014/main" id="{2A649545-CCCC-4AEF-BF87-5580290AF6AD}"/>
              </a:ext>
            </a:extLst>
          </p:cNvPr>
          <p:cNvSpPr/>
          <p:nvPr/>
        </p:nvSpPr>
        <p:spPr>
          <a:xfrm>
            <a:off x="0" y="5789395"/>
            <a:ext cx="2907506" cy="1068605"/>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28" name="Speech Bubble: Rectangle 127">
            <a:extLst>
              <a:ext uri="{FF2B5EF4-FFF2-40B4-BE49-F238E27FC236}">
                <a16:creationId xmlns:a16="http://schemas.microsoft.com/office/drawing/2014/main" id="{7FAFD73D-1F57-4DB3-B0F4-3F02532D505D}"/>
              </a:ext>
            </a:extLst>
          </p:cNvPr>
          <p:cNvSpPr/>
          <p:nvPr/>
        </p:nvSpPr>
        <p:spPr>
          <a:xfrm>
            <a:off x="527039" y="1569830"/>
            <a:ext cx="2673762" cy="967146"/>
          </a:xfrm>
          <a:prstGeom prst="wedgeRectCallout">
            <a:avLst>
              <a:gd name="adj1" fmla="val -6656"/>
              <a:gd name="adj2" fmla="val 81409"/>
            </a:avLst>
          </a:prstGeom>
          <a:solidFill>
            <a:schemeClr val="tx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cherus Grotesque" panose="02000505000000020004" pitchFamily="50" charset="0"/>
              </a:rPr>
              <a:t>Two natural clusters by</a:t>
            </a:r>
            <a:r>
              <a:rPr kumimoji="0" lang="en-US" sz="2000" b="1" i="0" u="none" strike="noStrike" kern="1200" cap="none" spc="0" normalizeH="0" noProof="0">
                <a:ln>
                  <a:noFill/>
                </a:ln>
                <a:solidFill>
                  <a:srgbClr val="FFFFFF"/>
                </a:solidFill>
                <a:effectLst/>
                <a:uLnTx/>
                <a:uFillTx/>
                <a:latin typeface="Acherus Grotesque" panose="02000505000000020004" pitchFamily="50" charset="0"/>
              </a:rPr>
              <a:t> Generation</a:t>
            </a:r>
            <a:endParaRPr kumimoji="0" lang="en-US" sz="2000" b="1"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29" name="Speech Bubble: Rectangle 128">
            <a:extLst>
              <a:ext uri="{FF2B5EF4-FFF2-40B4-BE49-F238E27FC236}">
                <a16:creationId xmlns:a16="http://schemas.microsoft.com/office/drawing/2014/main" id="{07D509B6-397C-4BA4-9320-B627DD4478E4}"/>
              </a:ext>
            </a:extLst>
          </p:cNvPr>
          <p:cNvSpPr/>
          <p:nvPr/>
        </p:nvSpPr>
        <p:spPr>
          <a:xfrm>
            <a:off x="527039" y="1588860"/>
            <a:ext cx="2842858" cy="967146"/>
          </a:xfrm>
          <a:prstGeom prst="wedgeRectCallout">
            <a:avLst>
              <a:gd name="adj1" fmla="val -22560"/>
              <a:gd name="adj2" fmla="val 122440"/>
            </a:avLst>
          </a:prstGeom>
          <a:solidFill>
            <a:schemeClr val="tx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cherus Grotesque" panose="02000505000000020004" pitchFamily="50" charset="0"/>
              </a:rPr>
              <a:t>Three natural clusters by Nationality</a:t>
            </a:r>
          </a:p>
        </p:txBody>
      </p:sp>
      <p:sp>
        <p:nvSpPr>
          <p:cNvPr id="3" name="Title 2"/>
          <p:cNvSpPr>
            <a:spLocks noGrp="1"/>
          </p:cNvSpPr>
          <p:nvPr>
            <p:ph type="title"/>
          </p:nvPr>
        </p:nvSpPr>
        <p:spPr/>
        <p:txBody>
          <a:bodyPr>
            <a:noAutofit/>
          </a:bodyPr>
          <a:lstStyle/>
          <a:p>
            <a:r>
              <a:rPr lang="en-US" b="1"/>
              <a:t>Drawback of hierarchical </a:t>
            </a:r>
            <a:r>
              <a:rPr lang="en-US"/>
              <a:t>c</a:t>
            </a:r>
            <a:r>
              <a:rPr lang="en-US" b="1"/>
              <a:t>lustering</a:t>
            </a:r>
          </a:p>
        </p:txBody>
      </p:sp>
      <p:sp>
        <p:nvSpPr>
          <p:cNvPr id="2" name="Rectangle 1">
            <a:extLst>
              <a:ext uri="{FF2B5EF4-FFF2-40B4-BE49-F238E27FC236}">
                <a16:creationId xmlns:a16="http://schemas.microsoft.com/office/drawing/2014/main" id="{1C160C37-6A0B-43E9-8234-AA30AC4BDAD0}"/>
              </a:ext>
            </a:extLst>
          </p:cNvPr>
          <p:cNvSpPr/>
          <p:nvPr/>
        </p:nvSpPr>
        <p:spPr>
          <a:xfrm>
            <a:off x="2294204" y="3327992"/>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F0CDF7A-1BC9-4C80-8C80-E2432BF0B8F6}"/>
              </a:ext>
            </a:extLst>
          </p:cNvPr>
          <p:cNvSpPr/>
          <p:nvPr/>
        </p:nvSpPr>
        <p:spPr>
          <a:xfrm>
            <a:off x="1691272" y="4132557"/>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9F92B188-303F-4E5E-9D6A-5C3D2E32AE05}"/>
              </a:ext>
            </a:extLst>
          </p:cNvPr>
          <p:cNvSpPr/>
          <p:nvPr/>
        </p:nvSpPr>
        <p:spPr>
          <a:xfrm>
            <a:off x="1799857" y="4652613"/>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Oval 7">
            <a:extLst>
              <a:ext uri="{FF2B5EF4-FFF2-40B4-BE49-F238E27FC236}">
                <a16:creationId xmlns:a16="http://schemas.microsoft.com/office/drawing/2014/main" id="{0858AE52-4987-4A5D-AC7C-98ED0570C43F}"/>
              </a:ext>
            </a:extLst>
          </p:cNvPr>
          <p:cNvSpPr/>
          <p:nvPr/>
        </p:nvSpPr>
        <p:spPr>
          <a:xfrm>
            <a:off x="3238131" y="3391877"/>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Oval 8">
            <a:extLst>
              <a:ext uri="{FF2B5EF4-FFF2-40B4-BE49-F238E27FC236}">
                <a16:creationId xmlns:a16="http://schemas.microsoft.com/office/drawing/2014/main" id="{8F3789E6-6D47-44EE-8CDA-90D44953D27B}"/>
              </a:ext>
            </a:extLst>
          </p:cNvPr>
          <p:cNvSpPr/>
          <p:nvPr/>
        </p:nvSpPr>
        <p:spPr>
          <a:xfrm>
            <a:off x="3325761" y="3981253"/>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Oval 9">
            <a:extLst>
              <a:ext uri="{FF2B5EF4-FFF2-40B4-BE49-F238E27FC236}">
                <a16:creationId xmlns:a16="http://schemas.microsoft.com/office/drawing/2014/main" id="{38C9A8E1-80CD-44F9-86B7-494F3C62A51C}"/>
              </a:ext>
            </a:extLst>
          </p:cNvPr>
          <p:cNvSpPr/>
          <p:nvPr/>
        </p:nvSpPr>
        <p:spPr>
          <a:xfrm>
            <a:off x="2891836" y="4815753"/>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F8E4D05D-08B0-4F33-A840-EF3A149AE8CF}"/>
              </a:ext>
            </a:extLst>
          </p:cNvPr>
          <p:cNvSpPr/>
          <p:nvPr/>
        </p:nvSpPr>
        <p:spPr>
          <a:xfrm>
            <a:off x="2298988" y="4059613"/>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AD13AD7-6070-4BB9-83C8-C65336E0BE83}"/>
              </a:ext>
            </a:extLst>
          </p:cNvPr>
          <p:cNvSpPr/>
          <p:nvPr/>
        </p:nvSpPr>
        <p:spPr>
          <a:xfrm>
            <a:off x="1792236" y="3565931"/>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CEB2B564-65E2-4368-9F0C-4C1A10D9058F}"/>
              </a:ext>
            </a:extLst>
          </p:cNvPr>
          <p:cNvSpPr/>
          <p:nvPr/>
        </p:nvSpPr>
        <p:spPr>
          <a:xfrm>
            <a:off x="2260370" y="4791235"/>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Oval 13">
            <a:extLst>
              <a:ext uri="{FF2B5EF4-FFF2-40B4-BE49-F238E27FC236}">
                <a16:creationId xmlns:a16="http://schemas.microsoft.com/office/drawing/2014/main" id="{2B8C2BE3-07E1-48A0-B6FC-0E3166C3BE49}"/>
              </a:ext>
            </a:extLst>
          </p:cNvPr>
          <p:cNvSpPr/>
          <p:nvPr/>
        </p:nvSpPr>
        <p:spPr>
          <a:xfrm>
            <a:off x="2887135" y="4179731"/>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E7E31511-C1BC-4FAF-8C76-9BCCF13A60E2}"/>
              </a:ext>
            </a:extLst>
          </p:cNvPr>
          <p:cNvSpPr/>
          <p:nvPr/>
        </p:nvSpPr>
        <p:spPr>
          <a:xfrm>
            <a:off x="2812364" y="3543709"/>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BF79B46A-ED2F-4F90-9ABF-E2D34B44990B}"/>
              </a:ext>
            </a:extLst>
          </p:cNvPr>
          <p:cNvSpPr/>
          <p:nvPr/>
        </p:nvSpPr>
        <p:spPr>
          <a:xfrm>
            <a:off x="3254324" y="4611367"/>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33C71381-5F89-4726-9560-7162383DD4A6}"/>
              </a:ext>
            </a:extLst>
          </p:cNvPr>
          <p:cNvSpPr/>
          <p:nvPr/>
        </p:nvSpPr>
        <p:spPr>
          <a:xfrm>
            <a:off x="2703862" y="2975204"/>
            <a:ext cx="1285708" cy="2446437"/>
          </a:xfrm>
          <a:prstGeom prst="ellipse">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2757B155-34DA-44D8-81F2-567BA018A410}"/>
              </a:ext>
            </a:extLst>
          </p:cNvPr>
          <p:cNvSpPr/>
          <p:nvPr/>
        </p:nvSpPr>
        <p:spPr>
          <a:xfrm>
            <a:off x="1371440" y="2906335"/>
            <a:ext cx="1328204" cy="2485082"/>
          </a:xfrm>
          <a:prstGeom prst="ellipse">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9BCCEA6B-D9CE-4A57-A9DE-69BDAFFBC694}"/>
              </a:ext>
            </a:extLst>
          </p:cNvPr>
          <p:cNvSpPr/>
          <p:nvPr/>
        </p:nvSpPr>
        <p:spPr>
          <a:xfrm>
            <a:off x="1235040" y="3224391"/>
            <a:ext cx="2937644" cy="607415"/>
          </a:xfrm>
          <a:prstGeom prst="ellipse">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B73FC6BA-94A8-4160-AF57-134705E5C94E}"/>
              </a:ext>
            </a:extLst>
          </p:cNvPr>
          <p:cNvSpPr/>
          <p:nvPr/>
        </p:nvSpPr>
        <p:spPr>
          <a:xfrm>
            <a:off x="1187332" y="3868829"/>
            <a:ext cx="2937644" cy="607415"/>
          </a:xfrm>
          <a:prstGeom prst="ellipse">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01F5EF0B-2849-489A-9050-B145D01F334E}"/>
              </a:ext>
            </a:extLst>
          </p:cNvPr>
          <p:cNvSpPr/>
          <p:nvPr/>
        </p:nvSpPr>
        <p:spPr>
          <a:xfrm>
            <a:off x="1243680" y="4524829"/>
            <a:ext cx="2937644" cy="607415"/>
          </a:xfrm>
          <a:prstGeom prst="ellipse">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C71C3118-A133-4331-900A-F5D249E72390}"/>
              </a:ext>
            </a:extLst>
          </p:cNvPr>
          <p:cNvCxnSpPr>
            <a:cxnSpLocks/>
          </p:cNvCxnSpPr>
          <p:nvPr/>
        </p:nvCxnSpPr>
        <p:spPr>
          <a:xfrm>
            <a:off x="7255446" y="1558165"/>
            <a:ext cx="2749573" cy="10106"/>
          </a:xfrm>
          <a:prstGeom prst="line">
            <a:avLst/>
          </a:prstGeom>
          <a:ln w="3810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6CF95EF2-C055-4400-BFDF-2ED2C4EA0B23}"/>
              </a:ext>
            </a:extLst>
          </p:cNvPr>
          <p:cNvSpPr/>
          <p:nvPr/>
        </p:nvSpPr>
        <p:spPr>
          <a:xfrm>
            <a:off x="8444817" y="6114443"/>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A3294CBC-9AAD-4E5B-A00A-0E965730A82E}"/>
              </a:ext>
            </a:extLst>
          </p:cNvPr>
          <p:cNvSpPr/>
          <p:nvPr/>
        </p:nvSpPr>
        <p:spPr>
          <a:xfrm>
            <a:off x="7930186" y="6096225"/>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418B7F1E-0601-4084-909F-4A81DCC3243B}"/>
              </a:ext>
            </a:extLst>
          </p:cNvPr>
          <p:cNvSpPr/>
          <p:nvPr/>
        </p:nvSpPr>
        <p:spPr>
          <a:xfrm>
            <a:off x="6707879" y="4506105"/>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8B95766F-4814-41BF-AC7B-9B8D10C22355}"/>
              </a:ext>
            </a:extLst>
          </p:cNvPr>
          <p:cNvSpPr/>
          <p:nvPr/>
        </p:nvSpPr>
        <p:spPr>
          <a:xfrm>
            <a:off x="7038276" y="5299202"/>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Oval 34">
            <a:extLst>
              <a:ext uri="{FF2B5EF4-FFF2-40B4-BE49-F238E27FC236}">
                <a16:creationId xmlns:a16="http://schemas.microsoft.com/office/drawing/2014/main" id="{17A0F416-57B9-41A2-BB2E-F03599895DBF}"/>
              </a:ext>
            </a:extLst>
          </p:cNvPr>
          <p:cNvSpPr/>
          <p:nvPr/>
        </p:nvSpPr>
        <p:spPr>
          <a:xfrm>
            <a:off x="9334812" y="5885248"/>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Oval 35">
            <a:extLst>
              <a:ext uri="{FF2B5EF4-FFF2-40B4-BE49-F238E27FC236}">
                <a16:creationId xmlns:a16="http://schemas.microsoft.com/office/drawing/2014/main" id="{1DA39715-1EDB-432A-B947-C255EFEC0644}"/>
              </a:ext>
            </a:extLst>
          </p:cNvPr>
          <p:cNvSpPr/>
          <p:nvPr/>
        </p:nvSpPr>
        <p:spPr>
          <a:xfrm>
            <a:off x="10474525" y="5582448"/>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33F5AD9C-576A-4260-812C-48C8FAD1B3A0}"/>
              </a:ext>
            </a:extLst>
          </p:cNvPr>
          <p:cNvSpPr/>
          <p:nvPr/>
        </p:nvSpPr>
        <p:spPr>
          <a:xfrm>
            <a:off x="11226204" y="4925241"/>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301444C7-52EE-4689-AF72-3B1695B202DC}"/>
              </a:ext>
            </a:extLst>
          </p:cNvPr>
          <p:cNvSpPr/>
          <p:nvPr/>
        </p:nvSpPr>
        <p:spPr>
          <a:xfrm>
            <a:off x="6233532" y="4506105"/>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9F7AC9F9-AAAB-429A-BAA4-8701EB871047}"/>
              </a:ext>
            </a:extLst>
          </p:cNvPr>
          <p:cNvSpPr/>
          <p:nvPr/>
        </p:nvSpPr>
        <p:spPr>
          <a:xfrm>
            <a:off x="7567706" y="5299202"/>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173ABEF4-7E2D-4CD4-BC70-9DFF2AF2EF06}"/>
              </a:ext>
            </a:extLst>
          </p:cNvPr>
          <p:cNvSpPr/>
          <p:nvPr/>
        </p:nvSpPr>
        <p:spPr>
          <a:xfrm>
            <a:off x="10079861" y="5572225"/>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Oval 41">
            <a:extLst>
              <a:ext uri="{FF2B5EF4-FFF2-40B4-BE49-F238E27FC236}">
                <a16:creationId xmlns:a16="http://schemas.microsoft.com/office/drawing/2014/main" id="{37E0CAEB-0451-427F-93FA-AEE1794745D1}"/>
              </a:ext>
            </a:extLst>
          </p:cNvPr>
          <p:cNvSpPr/>
          <p:nvPr/>
        </p:nvSpPr>
        <p:spPr>
          <a:xfrm>
            <a:off x="8936430" y="5885248"/>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Oval 42">
            <a:extLst>
              <a:ext uri="{FF2B5EF4-FFF2-40B4-BE49-F238E27FC236}">
                <a16:creationId xmlns:a16="http://schemas.microsoft.com/office/drawing/2014/main" id="{B26B76CA-1163-406B-8F1D-3643F4043D93}"/>
              </a:ext>
            </a:extLst>
          </p:cNvPr>
          <p:cNvSpPr/>
          <p:nvPr/>
        </p:nvSpPr>
        <p:spPr>
          <a:xfrm>
            <a:off x="10863042" y="4925241"/>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4" name="Straight Connector 43">
            <a:extLst>
              <a:ext uri="{FF2B5EF4-FFF2-40B4-BE49-F238E27FC236}">
                <a16:creationId xmlns:a16="http://schemas.microsoft.com/office/drawing/2014/main" id="{D24666F1-58D0-486A-97DB-DA2ADA11FE14}"/>
              </a:ext>
            </a:extLst>
          </p:cNvPr>
          <p:cNvCxnSpPr>
            <a:cxnSpLocks/>
          </p:cNvCxnSpPr>
          <p:nvPr/>
        </p:nvCxnSpPr>
        <p:spPr>
          <a:xfrm>
            <a:off x="8033657" y="5885036"/>
            <a:ext cx="51974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141F8AA-7C9E-436B-A564-42274303CDEA}"/>
              </a:ext>
            </a:extLst>
          </p:cNvPr>
          <p:cNvCxnSpPr>
            <a:cxnSpLocks/>
          </p:cNvCxnSpPr>
          <p:nvPr/>
        </p:nvCxnSpPr>
        <p:spPr>
          <a:xfrm flipV="1">
            <a:off x="8270442" y="3847438"/>
            <a:ext cx="0" cy="2037599"/>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A53FAD2-BCAF-443F-A421-D041F1A12EA6}"/>
              </a:ext>
            </a:extLst>
          </p:cNvPr>
          <p:cNvCxnSpPr>
            <a:cxnSpLocks/>
          </p:cNvCxnSpPr>
          <p:nvPr/>
        </p:nvCxnSpPr>
        <p:spPr>
          <a:xfrm flipV="1">
            <a:off x="9045015" y="5691033"/>
            <a:ext cx="415921"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A18B18C-281B-4ACB-8040-D266F1DD4F79}"/>
              </a:ext>
            </a:extLst>
          </p:cNvPr>
          <p:cNvCxnSpPr>
            <a:cxnSpLocks/>
          </p:cNvCxnSpPr>
          <p:nvPr/>
        </p:nvCxnSpPr>
        <p:spPr>
          <a:xfrm flipV="1">
            <a:off x="9243951" y="2609884"/>
            <a:ext cx="0" cy="3070926"/>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E233A7D-581D-4085-B2B9-F8179A74254D}"/>
              </a:ext>
            </a:extLst>
          </p:cNvPr>
          <p:cNvCxnSpPr>
            <a:cxnSpLocks/>
          </p:cNvCxnSpPr>
          <p:nvPr/>
        </p:nvCxnSpPr>
        <p:spPr>
          <a:xfrm>
            <a:off x="10188446" y="5332705"/>
            <a:ext cx="39466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B0F3247-D44E-4F6E-AD03-5D2CBA7D672D}"/>
              </a:ext>
            </a:extLst>
          </p:cNvPr>
          <p:cNvCxnSpPr>
            <a:cxnSpLocks/>
          </p:cNvCxnSpPr>
          <p:nvPr/>
        </p:nvCxnSpPr>
        <p:spPr>
          <a:xfrm flipV="1">
            <a:off x="10390815" y="3473319"/>
            <a:ext cx="0" cy="1859386"/>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CE1FB25-C60D-4DEC-AC88-77768583232E}"/>
              </a:ext>
            </a:extLst>
          </p:cNvPr>
          <p:cNvCxnSpPr>
            <a:cxnSpLocks/>
          </p:cNvCxnSpPr>
          <p:nvPr/>
        </p:nvCxnSpPr>
        <p:spPr>
          <a:xfrm>
            <a:off x="7146861" y="5132245"/>
            <a:ext cx="52943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F7A968D-6D8F-4518-AC7F-606471DA0463}"/>
              </a:ext>
            </a:extLst>
          </p:cNvPr>
          <p:cNvCxnSpPr>
            <a:cxnSpLocks/>
          </p:cNvCxnSpPr>
          <p:nvPr/>
        </p:nvCxnSpPr>
        <p:spPr>
          <a:xfrm flipV="1">
            <a:off x="7416161" y="3847438"/>
            <a:ext cx="0" cy="1265929"/>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B4C686D-4588-42DD-B5E3-E5093852AA8C}"/>
              </a:ext>
            </a:extLst>
          </p:cNvPr>
          <p:cNvCxnSpPr>
            <a:cxnSpLocks/>
          </p:cNvCxnSpPr>
          <p:nvPr/>
        </p:nvCxnSpPr>
        <p:spPr>
          <a:xfrm>
            <a:off x="10971627" y="4752319"/>
            <a:ext cx="3631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5843177-17F4-4D06-8CC8-B5B1DDC2157B}"/>
              </a:ext>
            </a:extLst>
          </p:cNvPr>
          <p:cNvCxnSpPr>
            <a:cxnSpLocks/>
          </p:cNvCxnSpPr>
          <p:nvPr/>
        </p:nvCxnSpPr>
        <p:spPr>
          <a:xfrm flipV="1">
            <a:off x="11160414" y="3473319"/>
            <a:ext cx="0" cy="127900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F474C90-99E0-4649-89ED-0DFED8E12738}"/>
              </a:ext>
            </a:extLst>
          </p:cNvPr>
          <p:cNvCxnSpPr>
            <a:cxnSpLocks/>
          </p:cNvCxnSpPr>
          <p:nvPr/>
        </p:nvCxnSpPr>
        <p:spPr>
          <a:xfrm>
            <a:off x="6369777" y="4282865"/>
            <a:ext cx="506276" cy="458"/>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B831AA9-BA5F-48FB-8D49-D589E3E50A13}"/>
              </a:ext>
            </a:extLst>
          </p:cNvPr>
          <p:cNvCxnSpPr>
            <a:cxnSpLocks/>
          </p:cNvCxnSpPr>
          <p:nvPr/>
        </p:nvCxnSpPr>
        <p:spPr>
          <a:xfrm flipV="1">
            <a:off x="6593093" y="3066500"/>
            <a:ext cx="0" cy="1216822"/>
          </a:xfrm>
          <a:prstGeom prst="line">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84E03E7-4331-424B-AF90-08C19E18915E}"/>
              </a:ext>
            </a:extLst>
          </p:cNvPr>
          <p:cNvCxnSpPr>
            <a:cxnSpLocks/>
          </p:cNvCxnSpPr>
          <p:nvPr/>
        </p:nvCxnSpPr>
        <p:spPr>
          <a:xfrm>
            <a:off x="7416161" y="3821723"/>
            <a:ext cx="85428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F023237-0B56-48EA-926C-EF50AD811906}"/>
              </a:ext>
            </a:extLst>
          </p:cNvPr>
          <p:cNvCxnSpPr>
            <a:cxnSpLocks/>
          </p:cNvCxnSpPr>
          <p:nvPr/>
        </p:nvCxnSpPr>
        <p:spPr>
          <a:xfrm>
            <a:off x="10390815" y="3473319"/>
            <a:ext cx="7280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3F9F51D-14EC-489F-B3BA-33016C3CC840}"/>
              </a:ext>
            </a:extLst>
          </p:cNvPr>
          <p:cNvCxnSpPr>
            <a:cxnSpLocks/>
          </p:cNvCxnSpPr>
          <p:nvPr/>
        </p:nvCxnSpPr>
        <p:spPr>
          <a:xfrm>
            <a:off x="6593093" y="3066500"/>
            <a:ext cx="13328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527157F-5E38-4A04-8D60-7A094D4217E1}"/>
              </a:ext>
            </a:extLst>
          </p:cNvPr>
          <p:cNvCxnSpPr>
            <a:cxnSpLocks/>
          </p:cNvCxnSpPr>
          <p:nvPr/>
        </p:nvCxnSpPr>
        <p:spPr>
          <a:xfrm>
            <a:off x="9243951" y="2609884"/>
            <a:ext cx="153550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44C2125-CFE9-414D-8F5E-B5CCD796E10D}"/>
              </a:ext>
            </a:extLst>
          </p:cNvPr>
          <p:cNvCxnSpPr>
            <a:cxnSpLocks/>
          </p:cNvCxnSpPr>
          <p:nvPr/>
        </p:nvCxnSpPr>
        <p:spPr>
          <a:xfrm flipV="1">
            <a:off x="7925968" y="3066500"/>
            <a:ext cx="4218" cy="748852"/>
          </a:xfrm>
          <a:prstGeom prst="line">
            <a:avLst/>
          </a:prstGeom>
          <a:ln w="381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857ADE04-CC6C-4251-BAF0-8A2EEB209BAD}"/>
              </a:ext>
            </a:extLst>
          </p:cNvPr>
          <p:cNvCxnSpPr>
            <a:cxnSpLocks/>
          </p:cNvCxnSpPr>
          <p:nvPr/>
        </p:nvCxnSpPr>
        <p:spPr>
          <a:xfrm flipV="1">
            <a:off x="7255446" y="1561953"/>
            <a:ext cx="0" cy="1456812"/>
          </a:xfrm>
          <a:prstGeom prst="line">
            <a:avLst/>
          </a:prstGeom>
          <a:ln w="381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D5A4DE57-6C86-4D85-BF0D-CDE6414428E0}"/>
              </a:ext>
            </a:extLst>
          </p:cNvPr>
          <p:cNvCxnSpPr>
            <a:cxnSpLocks/>
          </p:cNvCxnSpPr>
          <p:nvPr/>
        </p:nvCxnSpPr>
        <p:spPr>
          <a:xfrm flipV="1">
            <a:off x="10028751" y="1561900"/>
            <a:ext cx="0" cy="1047985"/>
          </a:xfrm>
          <a:prstGeom prst="line">
            <a:avLst/>
          </a:prstGeom>
          <a:ln w="381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0CA66D1-F964-48A5-BA5A-C7AC7AB143E0}"/>
              </a:ext>
            </a:extLst>
          </p:cNvPr>
          <p:cNvCxnSpPr>
            <a:cxnSpLocks/>
          </p:cNvCxnSpPr>
          <p:nvPr/>
        </p:nvCxnSpPr>
        <p:spPr>
          <a:xfrm flipV="1">
            <a:off x="10779452" y="2609884"/>
            <a:ext cx="0" cy="824534"/>
          </a:xfrm>
          <a:prstGeom prst="line">
            <a:avLst/>
          </a:prstGeom>
          <a:ln w="381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E605E547-E1C7-453A-B7AF-7CC3E8E487A4}"/>
              </a:ext>
            </a:extLst>
          </p:cNvPr>
          <p:cNvCxnSpPr>
            <a:cxnSpLocks/>
          </p:cNvCxnSpPr>
          <p:nvPr/>
        </p:nvCxnSpPr>
        <p:spPr>
          <a:xfrm>
            <a:off x="6143201" y="2074984"/>
            <a:ext cx="563880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ACB76B10-E4FF-4C0C-980F-CD3B50668EAE}"/>
              </a:ext>
            </a:extLst>
          </p:cNvPr>
          <p:cNvSpPr txBox="1"/>
          <p:nvPr/>
        </p:nvSpPr>
        <p:spPr>
          <a:xfrm>
            <a:off x="4560662" y="1901226"/>
            <a:ext cx="1570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cherus Grotesque" panose="02000505000000020004" pitchFamily="50" charset="0"/>
              </a:rPr>
              <a:t>Cut at k = 2</a:t>
            </a:r>
          </a:p>
        </p:txBody>
      </p:sp>
      <p:cxnSp>
        <p:nvCxnSpPr>
          <p:cNvPr id="104" name="Straight Connector 103">
            <a:extLst>
              <a:ext uri="{FF2B5EF4-FFF2-40B4-BE49-F238E27FC236}">
                <a16:creationId xmlns:a16="http://schemas.microsoft.com/office/drawing/2014/main" id="{9F86DF75-D837-42EB-A4B7-92E9FFC38F88}"/>
              </a:ext>
            </a:extLst>
          </p:cNvPr>
          <p:cNvCxnSpPr>
            <a:cxnSpLocks/>
          </p:cNvCxnSpPr>
          <p:nvPr/>
        </p:nvCxnSpPr>
        <p:spPr>
          <a:xfrm>
            <a:off x="6167990" y="2804118"/>
            <a:ext cx="563880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7ADC43F6-934A-4D83-BBEB-BBA5BDAD309A}"/>
              </a:ext>
            </a:extLst>
          </p:cNvPr>
          <p:cNvSpPr txBox="1"/>
          <p:nvPr/>
        </p:nvSpPr>
        <p:spPr>
          <a:xfrm>
            <a:off x="4585451" y="2630360"/>
            <a:ext cx="1570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cherus Grotesque" panose="02000505000000020004" pitchFamily="50" charset="0"/>
              </a:rPr>
              <a:t>Cut at k = 3</a:t>
            </a:r>
          </a:p>
        </p:txBody>
      </p:sp>
      <p:sp>
        <p:nvSpPr>
          <p:cNvPr id="106" name="Rectangle 105">
            <a:extLst>
              <a:ext uri="{FF2B5EF4-FFF2-40B4-BE49-F238E27FC236}">
                <a16:creationId xmlns:a16="http://schemas.microsoft.com/office/drawing/2014/main" id="{14339BB0-1FB4-442E-9931-98B71792CF54}"/>
              </a:ext>
            </a:extLst>
          </p:cNvPr>
          <p:cNvSpPr/>
          <p:nvPr/>
        </p:nvSpPr>
        <p:spPr>
          <a:xfrm>
            <a:off x="219958" y="5944633"/>
            <a:ext cx="167469" cy="1850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107" name="Oval 106">
            <a:extLst>
              <a:ext uri="{FF2B5EF4-FFF2-40B4-BE49-F238E27FC236}">
                <a16:creationId xmlns:a16="http://schemas.microsoft.com/office/drawing/2014/main" id="{197DB7F1-24FC-42EA-BE8A-F80C4B2C709B}"/>
              </a:ext>
            </a:extLst>
          </p:cNvPr>
          <p:cNvSpPr/>
          <p:nvPr/>
        </p:nvSpPr>
        <p:spPr>
          <a:xfrm>
            <a:off x="222502" y="6227624"/>
            <a:ext cx="167469" cy="1850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108" name="TextBox 107">
            <a:extLst>
              <a:ext uri="{FF2B5EF4-FFF2-40B4-BE49-F238E27FC236}">
                <a16:creationId xmlns:a16="http://schemas.microsoft.com/office/drawing/2014/main" id="{6D0C5D73-7A7E-4028-8CB5-8D2C72171A27}"/>
              </a:ext>
            </a:extLst>
          </p:cNvPr>
          <p:cNvSpPr txBox="1"/>
          <p:nvPr/>
        </p:nvSpPr>
        <p:spPr>
          <a:xfrm>
            <a:off x="536158" y="5861414"/>
            <a:ext cx="122159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cherus Grotesque" panose="02000505000000020004" pitchFamily="50" charset="0"/>
              </a:rPr>
              <a:t>Millennials</a:t>
            </a:r>
          </a:p>
        </p:txBody>
      </p:sp>
      <p:sp>
        <p:nvSpPr>
          <p:cNvPr id="109" name="TextBox 108">
            <a:extLst>
              <a:ext uri="{FF2B5EF4-FFF2-40B4-BE49-F238E27FC236}">
                <a16:creationId xmlns:a16="http://schemas.microsoft.com/office/drawing/2014/main" id="{D08645F7-50F0-478A-A94F-CD0AEE52F9A2}"/>
              </a:ext>
            </a:extLst>
          </p:cNvPr>
          <p:cNvSpPr txBox="1"/>
          <p:nvPr/>
        </p:nvSpPr>
        <p:spPr>
          <a:xfrm>
            <a:off x="548037" y="6141923"/>
            <a:ext cx="8057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cherus Grotesque" panose="02000505000000020004" pitchFamily="50" charset="0"/>
              </a:rPr>
              <a:t>Gen Z</a:t>
            </a:r>
          </a:p>
        </p:txBody>
      </p:sp>
      <p:sp>
        <p:nvSpPr>
          <p:cNvPr id="117" name="Freeform: Shape 116">
            <a:extLst>
              <a:ext uri="{FF2B5EF4-FFF2-40B4-BE49-F238E27FC236}">
                <a16:creationId xmlns:a16="http://schemas.microsoft.com/office/drawing/2014/main" id="{DD6DD2A5-DAD3-4A3E-8C1C-B8F9735F6E11}"/>
              </a:ext>
            </a:extLst>
          </p:cNvPr>
          <p:cNvSpPr/>
          <p:nvPr/>
        </p:nvSpPr>
        <p:spPr>
          <a:xfrm>
            <a:off x="1709731" y="5931466"/>
            <a:ext cx="141378" cy="132366"/>
          </a:xfrm>
          <a:custGeom>
            <a:avLst/>
            <a:gdLst>
              <a:gd name="connsiteX0" fmla="*/ 0 w 240494"/>
              <a:gd name="connsiteY0" fmla="*/ 49629 h 267977"/>
              <a:gd name="connsiteX1" fmla="*/ 57150 w 240494"/>
              <a:gd name="connsiteY1" fmla="*/ 15339 h 267977"/>
              <a:gd name="connsiteX2" fmla="*/ 91440 w 240494"/>
              <a:gd name="connsiteY2" fmla="*/ 3909 h 267977"/>
              <a:gd name="connsiteX3" fmla="*/ 68580 w 240494"/>
              <a:gd name="connsiteY3" fmla="*/ 141069 h 267977"/>
              <a:gd name="connsiteX4" fmla="*/ 45720 w 240494"/>
              <a:gd name="connsiteY4" fmla="*/ 175359 h 267977"/>
              <a:gd name="connsiteX5" fmla="*/ 22860 w 240494"/>
              <a:gd name="connsiteY5" fmla="*/ 232509 h 267977"/>
              <a:gd name="connsiteX6" fmla="*/ 11430 w 240494"/>
              <a:gd name="connsiteY6" fmla="*/ 266799 h 267977"/>
              <a:gd name="connsiteX7" fmla="*/ 114300 w 240494"/>
              <a:gd name="connsiteY7" fmla="*/ 129639 h 267977"/>
              <a:gd name="connsiteX8" fmla="*/ 137160 w 240494"/>
              <a:gd name="connsiteY8" fmla="*/ 83919 h 267977"/>
              <a:gd name="connsiteX9" fmla="*/ 171450 w 240494"/>
              <a:gd name="connsiteY9" fmla="*/ 61059 h 267977"/>
              <a:gd name="connsiteX10" fmla="*/ 148590 w 240494"/>
              <a:gd name="connsiteY10" fmla="*/ 129639 h 267977"/>
              <a:gd name="connsiteX11" fmla="*/ 171450 w 240494"/>
              <a:gd name="connsiteY11" fmla="*/ 141069 h 267977"/>
              <a:gd name="connsiteX12" fmla="*/ 240030 w 240494"/>
              <a:gd name="connsiteY12" fmla="*/ 186789 h 267977"/>
              <a:gd name="connsiteX13" fmla="*/ 217170 w 240494"/>
              <a:gd name="connsiteY13" fmla="*/ 255369 h 267977"/>
              <a:gd name="connsiteX14" fmla="*/ 160020 w 240494"/>
              <a:gd name="connsiteY14" fmla="*/ 209649 h 267977"/>
              <a:gd name="connsiteX15" fmla="*/ 194310 w 240494"/>
              <a:gd name="connsiteY15" fmla="*/ 198219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494" h="267977">
                <a:moveTo>
                  <a:pt x="0" y="49629"/>
                </a:moveTo>
                <a:cubicBezTo>
                  <a:pt x="19050" y="38199"/>
                  <a:pt x="37279" y="25274"/>
                  <a:pt x="57150" y="15339"/>
                </a:cubicBezTo>
                <a:cubicBezTo>
                  <a:pt x="67926" y="9951"/>
                  <a:pt x="88518" y="-7780"/>
                  <a:pt x="91440" y="3909"/>
                </a:cubicBezTo>
                <a:cubicBezTo>
                  <a:pt x="95665" y="20810"/>
                  <a:pt x="84989" y="108252"/>
                  <a:pt x="68580" y="141069"/>
                </a:cubicBezTo>
                <a:cubicBezTo>
                  <a:pt x="62437" y="153356"/>
                  <a:pt x="51863" y="163072"/>
                  <a:pt x="45720" y="175359"/>
                </a:cubicBezTo>
                <a:cubicBezTo>
                  <a:pt x="36544" y="193710"/>
                  <a:pt x="30064" y="213298"/>
                  <a:pt x="22860" y="232509"/>
                </a:cubicBezTo>
                <a:cubicBezTo>
                  <a:pt x="18630" y="243790"/>
                  <a:pt x="2022" y="274325"/>
                  <a:pt x="11430" y="266799"/>
                </a:cubicBezTo>
                <a:cubicBezTo>
                  <a:pt x="52982" y="233558"/>
                  <a:pt x="88176" y="176663"/>
                  <a:pt x="114300" y="129639"/>
                </a:cubicBezTo>
                <a:cubicBezTo>
                  <a:pt x="122575" y="114744"/>
                  <a:pt x="126252" y="97009"/>
                  <a:pt x="137160" y="83919"/>
                </a:cubicBezTo>
                <a:cubicBezTo>
                  <a:pt x="145954" y="73366"/>
                  <a:pt x="160020" y="68679"/>
                  <a:pt x="171450" y="61059"/>
                </a:cubicBezTo>
                <a:lnTo>
                  <a:pt x="148590" y="129639"/>
                </a:lnTo>
                <a:cubicBezTo>
                  <a:pt x="132816" y="176961"/>
                  <a:pt x="127135" y="170612"/>
                  <a:pt x="171450" y="141069"/>
                </a:cubicBezTo>
                <a:cubicBezTo>
                  <a:pt x="203454" y="147470"/>
                  <a:pt x="245378" y="138653"/>
                  <a:pt x="240030" y="186789"/>
                </a:cubicBezTo>
                <a:cubicBezTo>
                  <a:pt x="237369" y="210738"/>
                  <a:pt x="217170" y="255369"/>
                  <a:pt x="217170" y="255369"/>
                </a:cubicBezTo>
                <a:cubicBezTo>
                  <a:pt x="207272" y="252895"/>
                  <a:pt x="139978" y="249732"/>
                  <a:pt x="160020" y="209649"/>
                </a:cubicBezTo>
                <a:cubicBezTo>
                  <a:pt x="165408" y="198873"/>
                  <a:pt x="194310" y="198219"/>
                  <a:pt x="194310" y="198219"/>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18" name="Freeform: Shape 117">
            <a:extLst>
              <a:ext uri="{FF2B5EF4-FFF2-40B4-BE49-F238E27FC236}">
                <a16:creationId xmlns:a16="http://schemas.microsoft.com/office/drawing/2014/main" id="{0D0AB48A-A520-43C5-A433-CD134987C9DB}"/>
              </a:ext>
            </a:extLst>
          </p:cNvPr>
          <p:cNvSpPr/>
          <p:nvPr/>
        </p:nvSpPr>
        <p:spPr>
          <a:xfrm>
            <a:off x="1700590" y="6203372"/>
            <a:ext cx="141378" cy="132366"/>
          </a:xfrm>
          <a:custGeom>
            <a:avLst/>
            <a:gdLst>
              <a:gd name="connsiteX0" fmla="*/ 0 w 240494"/>
              <a:gd name="connsiteY0" fmla="*/ 49629 h 267977"/>
              <a:gd name="connsiteX1" fmla="*/ 57150 w 240494"/>
              <a:gd name="connsiteY1" fmla="*/ 15339 h 267977"/>
              <a:gd name="connsiteX2" fmla="*/ 91440 w 240494"/>
              <a:gd name="connsiteY2" fmla="*/ 3909 h 267977"/>
              <a:gd name="connsiteX3" fmla="*/ 68580 w 240494"/>
              <a:gd name="connsiteY3" fmla="*/ 141069 h 267977"/>
              <a:gd name="connsiteX4" fmla="*/ 45720 w 240494"/>
              <a:gd name="connsiteY4" fmla="*/ 175359 h 267977"/>
              <a:gd name="connsiteX5" fmla="*/ 22860 w 240494"/>
              <a:gd name="connsiteY5" fmla="*/ 232509 h 267977"/>
              <a:gd name="connsiteX6" fmla="*/ 11430 w 240494"/>
              <a:gd name="connsiteY6" fmla="*/ 266799 h 267977"/>
              <a:gd name="connsiteX7" fmla="*/ 114300 w 240494"/>
              <a:gd name="connsiteY7" fmla="*/ 129639 h 267977"/>
              <a:gd name="connsiteX8" fmla="*/ 137160 w 240494"/>
              <a:gd name="connsiteY8" fmla="*/ 83919 h 267977"/>
              <a:gd name="connsiteX9" fmla="*/ 171450 w 240494"/>
              <a:gd name="connsiteY9" fmla="*/ 61059 h 267977"/>
              <a:gd name="connsiteX10" fmla="*/ 148590 w 240494"/>
              <a:gd name="connsiteY10" fmla="*/ 129639 h 267977"/>
              <a:gd name="connsiteX11" fmla="*/ 171450 w 240494"/>
              <a:gd name="connsiteY11" fmla="*/ 141069 h 267977"/>
              <a:gd name="connsiteX12" fmla="*/ 240030 w 240494"/>
              <a:gd name="connsiteY12" fmla="*/ 186789 h 267977"/>
              <a:gd name="connsiteX13" fmla="*/ 217170 w 240494"/>
              <a:gd name="connsiteY13" fmla="*/ 255369 h 267977"/>
              <a:gd name="connsiteX14" fmla="*/ 160020 w 240494"/>
              <a:gd name="connsiteY14" fmla="*/ 209649 h 267977"/>
              <a:gd name="connsiteX15" fmla="*/ 194310 w 240494"/>
              <a:gd name="connsiteY15" fmla="*/ 198219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494" h="267977">
                <a:moveTo>
                  <a:pt x="0" y="49629"/>
                </a:moveTo>
                <a:cubicBezTo>
                  <a:pt x="19050" y="38199"/>
                  <a:pt x="37279" y="25274"/>
                  <a:pt x="57150" y="15339"/>
                </a:cubicBezTo>
                <a:cubicBezTo>
                  <a:pt x="67926" y="9951"/>
                  <a:pt x="88518" y="-7780"/>
                  <a:pt x="91440" y="3909"/>
                </a:cubicBezTo>
                <a:cubicBezTo>
                  <a:pt x="95665" y="20810"/>
                  <a:pt x="84989" y="108252"/>
                  <a:pt x="68580" y="141069"/>
                </a:cubicBezTo>
                <a:cubicBezTo>
                  <a:pt x="62437" y="153356"/>
                  <a:pt x="51863" y="163072"/>
                  <a:pt x="45720" y="175359"/>
                </a:cubicBezTo>
                <a:cubicBezTo>
                  <a:pt x="36544" y="193710"/>
                  <a:pt x="30064" y="213298"/>
                  <a:pt x="22860" y="232509"/>
                </a:cubicBezTo>
                <a:cubicBezTo>
                  <a:pt x="18630" y="243790"/>
                  <a:pt x="2022" y="274325"/>
                  <a:pt x="11430" y="266799"/>
                </a:cubicBezTo>
                <a:cubicBezTo>
                  <a:pt x="52982" y="233558"/>
                  <a:pt x="88176" y="176663"/>
                  <a:pt x="114300" y="129639"/>
                </a:cubicBezTo>
                <a:cubicBezTo>
                  <a:pt x="122575" y="114744"/>
                  <a:pt x="126252" y="97009"/>
                  <a:pt x="137160" y="83919"/>
                </a:cubicBezTo>
                <a:cubicBezTo>
                  <a:pt x="145954" y="73366"/>
                  <a:pt x="160020" y="68679"/>
                  <a:pt x="171450" y="61059"/>
                </a:cubicBezTo>
                <a:lnTo>
                  <a:pt x="148590" y="129639"/>
                </a:lnTo>
                <a:cubicBezTo>
                  <a:pt x="132816" y="176961"/>
                  <a:pt x="127135" y="170612"/>
                  <a:pt x="171450" y="141069"/>
                </a:cubicBezTo>
                <a:cubicBezTo>
                  <a:pt x="203454" y="147470"/>
                  <a:pt x="245378" y="138653"/>
                  <a:pt x="240030" y="186789"/>
                </a:cubicBezTo>
                <a:cubicBezTo>
                  <a:pt x="237369" y="210738"/>
                  <a:pt x="217170" y="255369"/>
                  <a:pt x="217170" y="255369"/>
                </a:cubicBezTo>
                <a:cubicBezTo>
                  <a:pt x="207272" y="252895"/>
                  <a:pt x="139978" y="249732"/>
                  <a:pt x="160020" y="209649"/>
                </a:cubicBezTo>
                <a:cubicBezTo>
                  <a:pt x="165408" y="198873"/>
                  <a:pt x="194310" y="198219"/>
                  <a:pt x="194310" y="198219"/>
                </a:cubicBezTo>
              </a:path>
            </a:pathLst>
          </a:cu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19" name="Freeform: Shape 118">
            <a:extLst>
              <a:ext uri="{FF2B5EF4-FFF2-40B4-BE49-F238E27FC236}">
                <a16:creationId xmlns:a16="http://schemas.microsoft.com/office/drawing/2014/main" id="{B26407C2-2092-4CAF-8C6D-4F66FECF7DA0}"/>
              </a:ext>
            </a:extLst>
          </p:cNvPr>
          <p:cNvSpPr/>
          <p:nvPr/>
        </p:nvSpPr>
        <p:spPr>
          <a:xfrm>
            <a:off x="1709731" y="6467190"/>
            <a:ext cx="141378" cy="132366"/>
          </a:xfrm>
          <a:custGeom>
            <a:avLst/>
            <a:gdLst>
              <a:gd name="connsiteX0" fmla="*/ 0 w 240494"/>
              <a:gd name="connsiteY0" fmla="*/ 49629 h 267977"/>
              <a:gd name="connsiteX1" fmla="*/ 57150 w 240494"/>
              <a:gd name="connsiteY1" fmla="*/ 15339 h 267977"/>
              <a:gd name="connsiteX2" fmla="*/ 91440 w 240494"/>
              <a:gd name="connsiteY2" fmla="*/ 3909 h 267977"/>
              <a:gd name="connsiteX3" fmla="*/ 68580 w 240494"/>
              <a:gd name="connsiteY3" fmla="*/ 141069 h 267977"/>
              <a:gd name="connsiteX4" fmla="*/ 45720 w 240494"/>
              <a:gd name="connsiteY4" fmla="*/ 175359 h 267977"/>
              <a:gd name="connsiteX5" fmla="*/ 22860 w 240494"/>
              <a:gd name="connsiteY5" fmla="*/ 232509 h 267977"/>
              <a:gd name="connsiteX6" fmla="*/ 11430 w 240494"/>
              <a:gd name="connsiteY6" fmla="*/ 266799 h 267977"/>
              <a:gd name="connsiteX7" fmla="*/ 114300 w 240494"/>
              <a:gd name="connsiteY7" fmla="*/ 129639 h 267977"/>
              <a:gd name="connsiteX8" fmla="*/ 137160 w 240494"/>
              <a:gd name="connsiteY8" fmla="*/ 83919 h 267977"/>
              <a:gd name="connsiteX9" fmla="*/ 171450 w 240494"/>
              <a:gd name="connsiteY9" fmla="*/ 61059 h 267977"/>
              <a:gd name="connsiteX10" fmla="*/ 148590 w 240494"/>
              <a:gd name="connsiteY10" fmla="*/ 129639 h 267977"/>
              <a:gd name="connsiteX11" fmla="*/ 171450 w 240494"/>
              <a:gd name="connsiteY11" fmla="*/ 141069 h 267977"/>
              <a:gd name="connsiteX12" fmla="*/ 240030 w 240494"/>
              <a:gd name="connsiteY12" fmla="*/ 186789 h 267977"/>
              <a:gd name="connsiteX13" fmla="*/ 217170 w 240494"/>
              <a:gd name="connsiteY13" fmla="*/ 255369 h 267977"/>
              <a:gd name="connsiteX14" fmla="*/ 160020 w 240494"/>
              <a:gd name="connsiteY14" fmla="*/ 209649 h 267977"/>
              <a:gd name="connsiteX15" fmla="*/ 194310 w 240494"/>
              <a:gd name="connsiteY15" fmla="*/ 198219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494" h="267977">
                <a:moveTo>
                  <a:pt x="0" y="49629"/>
                </a:moveTo>
                <a:cubicBezTo>
                  <a:pt x="19050" y="38199"/>
                  <a:pt x="37279" y="25274"/>
                  <a:pt x="57150" y="15339"/>
                </a:cubicBezTo>
                <a:cubicBezTo>
                  <a:pt x="67926" y="9951"/>
                  <a:pt x="88518" y="-7780"/>
                  <a:pt x="91440" y="3909"/>
                </a:cubicBezTo>
                <a:cubicBezTo>
                  <a:pt x="95665" y="20810"/>
                  <a:pt x="84989" y="108252"/>
                  <a:pt x="68580" y="141069"/>
                </a:cubicBezTo>
                <a:cubicBezTo>
                  <a:pt x="62437" y="153356"/>
                  <a:pt x="51863" y="163072"/>
                  <a:pt x="45720" y="175359"/>
                </a:cubicBezTo>
                <a:cubicBezTo>
                  <a:pt x="36544" y="193710"/>
                  <a:pt x="30064" y="213298"/>
                  <a:pt x="22860" y="232509"/>
                </a:cubicBezTo>
                <a:cubicBezTo>
                  <a:pt x="18630" y="243790"/>
                  <a:pt x="2022" y="274325"/>
                  <a:pt x="11430" y="266799"/>
                </a:cubicBezTo>
                <a:cubicBezTo>
                  <a:pt x="52982" y="233558"/>
                  <a:pt x="88176" y="176663"/>
                  <a:pt x="114300" y="129639"/>
                </a:cubicBezTo>
                <a:cubicBezTo>
                  <a:pt x="122575" y="114744"/>
                  <a:pt x="126252" y="97009"/>
                  <a:pt x="137160" y="83919"/>
                </a:cubicBezTo>
                <a:cubicBezTo>
                  <a:pt x="145954" y="73366"/>
                  <a:pt x="160020" y="68679"/>
                  <a:pt x="171450" y="61059"/>
                </a:cubicBezTo>
                <a:lnTo>
                  <a:pt x="148590" y="129639"/>
                </a:lnTo>
                <a:cubicBezTo>
                  <a:pt x="132816" y="176961"/>
                  <a:pt x="127135" y="170612"/>
                  <a:pt x="171450" y="141069"/>
                </a:cubicBezTo>
                <a:cubicBezTo>
                  <a:pt x="203454" y="147470"/>
                  <a:pt x="245378" y="138653"/>
                  <a:pt x="240030" y="186789"/>
                </a:cubicBezTo>
                <a:cubicBezTo>
                  <a:pt x="237369" y="210738"/>
                  <a:pt x="217170" y="255369"/>
                  <a:pt x="217170" y="255369"/>
                </a:cubicBezTo>
                <a:cubicBezTo>
                  <a:pt x="207272" y="252895"/>
                  <a:pt x="139978" y="249732"/>
                  <a:pt x="160020" y="209649"/>
                </a:cubicBezTo>
                <a:cubicBezTo>
                  <a:pt x="165408" y="198873"/>
                  <a:pt x="194310" y="198219"/>
                  <a:pt x="194310" y="19821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20" name="TextBox 119">
            <a:extLst>
              <a:ext uri="{FF2B5EF4-FFF2-40B4-BE49-F238E27FC236}">
                <a16:creationId xmlns:a16="http://schemas.microsoft.com/office/drawing/2014/main" id="{25054762-535F-4397-A675-CF264DC647A2}"/>
              </a:ext>
            </a:extLst>
          </p:cNvPr>
          <p:cNvSpPr txBox="1"/>
          <p:nvPr/>
        </p:nvSpPr>
        <p:spPr>
          <a:xfrm>
            <a:off x="1857187" y="6403578"/>
            <a:ext cx="1211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cherus Grotesque" panose="02000505000000020004" pitchFamily="50" charset="0"/>
              </a:rPr>
              <a:t>French</a:t>
            </a:r>
          </a:p>
        </p:txBody>
      </p:sp>
      <p:sp>
        <p:nvSpPr>
          <p:cNvPr id="121" name="TextBox 120">
            <a:extLst>
              <a:ext uri="{FF2B5EF4-FFF2-40B4-BE49-F238E27FC236}">
                <a16:creationId xmlns:a16="http://schemas.microsoft.com/office/drawing/2014/main" id="{07966635-1055-4270-9984-5C756459D64E}"/>
              </a:ext>
            </a:extLst>
          </p:cNvPr>
          <p:cNvSpPr txBox="1"/>
          <p:nvPr/>
        </p:nvSpPr>
        <p:spPr>
          <a:xfrm>
            <a:off x="1854785" y="6114482"/>
            <a:ext cx="1211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cherus Grotesque" panose="02000505000000020004" pitchFamily="50" charset="0"/>
              </a:rPr>
              <a:t>Japanese</a:t>
            </a:r>
          </a:p>
        </p:txBody>
      </p:sp>
      <p:sp>
        <p:nvSpPr>
          <p:cNvPr id="122" name="TextBox 121">
            <a:extLst>
              <a:ext uri="{FF2B5EF4-FFF2-40B4-BE49-F238E27FC236}">
                <a16:creationId xmlns:a16="http://schemas.microsoft.com/office/drawing/2014/main" id="{347ECC44-61B8-4B0D-A9BA-DAFC8D8C629C}"/>
              </a:ext>
            </a:extLst>
          </p:cNvPr>
          <p:cNvSpPr txBox="1"/>
          <p:nvPr/>
        </p:nvSpPr>
        <p:spPr>
          <a:xfrm>
            <a:off x="1854785" y="5865541"/>
            <a:ext cx="1211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cherus Grotesque" panose="02000505000000020004" pitchFamily="50" charset="0"/>
              </a:rPr>
              <a:t>American</a:t>
            </a:r>
          </a:p>
        </p:txBody>
      </p:sp>
      <p:sp>
        <p:nvSpPr>
          <p:cNvPr id="133" name="Freeform: Shape 132">
            <a:extLst>
              <a:ext uri="{FF2B5EF4-FFF2-40B4-BE49-F238E27FC236}">
                <a16:creationId xmlns:a16="http://schemas.microsoft.com/office/drawing/2014/main" id="{6F15ED77-A790-4D2D-95CB-398C484F4BC4}"/>
              </a:ext>
            </a:extLst>
          </p:cNvPr>
          <p:cNvSpPr/>
          <p:nvPr/>
        </p:nvSpPr>
        <p:spPr>
          <a:xfrm rot="1922757">
            <a:off x="5482789" y="4472028"/>
            <a:ext cx="3690228" cy="1522989"/>
          </a:xfrm>
          <a:custGeom>
            <a:avLst/>
            <a:gdLst>
              <a:gd name="connsiteX0" fmla="*/ 771476 w 3690228"/>
              <a:gd name="connsiteY0" fmla="*/ 5747 h 1522989"/>
              <a:gd name="connsiteX1" fmla="*/ 771476 w 3690228"/>
              <a:gd name="connsiteY1" fmla="*/ 5747 h 1522989"/>
              <a:gd name="connsiteX2" fmla="*/ 655754 w 3690228"/>
              <a:gd name="connsiteY2" fmla="*/ 0 h 1522989"/>
              <a:gd name="connsiteX3" fmla="*/ 514317 w 3690228"/>
              <a:gd name="connsiteY3" fmla="*/ 11494 h 1522989"/>
              <a:gd name="connsiteX4" fmla="*/ 437170 w 3690228"/>
              <a:gd name="connsiteY4" fmla="*/ 28735 h 1522989"/>
              <a:gd name="connsiteX5" fmla="*/ 360022 w 3690228"/>
              <a:gd name="connsiteY5" fmla="*/ 45977 h 1522989"/>
              <a:gd name="connsiteX6" fmla="*/ 244301 w 3690228"/>
              <a:gd name="connsiteY6" fmla="*/ 91954 h 1522989"/>
              <a:gd name="connsiteX7" fmla="*/ 218584 w 3690228"/>
              <a:gd name="connsiteY7" fmla="*/ 109195 h 1522989"/>
              <a:gd name="connsiteX8" fmla="*/ 205726 w 3690228"/>
              <a:gd name="connsiteY8" fmla="*/ 126436 h 1522989"/>
              <a:gd name="connsiteX9" fmla="*/ 154295 w 3690228"/>
              <a:gd name="connsiteY9" fmla="*/ 166667 h 1522989"/>
              <a:gd name="connsiteX10" fmla="*/ 115721 w 3690228"/>
              <a:gd name="connsiteY10" fmla="*/ 206896 h 1522989"/>
              <a:gd name="connsiteX11" fmla="*/ 90006 w 3690228"/>
              <a:gd name="connsiteY11" fmla="*/ 241379 h 1522989"/>
              <a:gd name="connsiteX12" fmla="*/ 64290 w 3690228"/>
              <a:gd name="connsiteY12" fmla="*/ 316092 h 1522989"/>
              <a:gd name="connsiteX13" fmla="*/ 25715 w 3690228"/>
              <a:gd name="connsiteY13" fmla="*/ 379310 h 1522989"/>
              <a:gd name="connsiteX14" fmla="*/ 0 w 3690228"/>
              <a:gd name="connsiteY14" fmla="*/ 488506 h 1522989"/>
              <a:gd name="connsiteX15" fmla="*/ 12857 w 3690228"/>
              <a:gd name="connsiteY15" fmla="*/ 603448 h 1522989"/>
              <a:gd name="connsiteX16" fmla="*/ 38573 w 3690228"/>
              <a:gd name="connsiteY16" fmla="*/ 637931 h 1522989"/>
              <a:gd name="connsiteX17" fmla="*/ 51431 w 3690228"/>
              <a:gd name="connsiteY17" fmla="*/ 655172 h 1522989"/>
              <a:gd name="connsiteX18" fmla="*/ 102863 w 3690228"/>
              <a:gd name="connsiteY18" fmla="*/ 689655 h 1522989"/>
              <a:gd name="connsiteX19" fmla="*/ 128579 w 3690228"/>
              <a:gd name="connsiteY19" fmla="*/ 706896 h 1522989"/>
              <a:gd name="connsiteX20" fmla="*/ 167153 w 3690228"/>
              <a:gd name="connsiteY20" fmla="*/ 729885 h 1522989"/>
              <a:gd name="connsiteX21" fmla="*/ 231443 w 3690228"/>
              <a:gd name="connsiteY21" fmla="*/ 781609 h 1522989"/>
              <a:gd name="connsiteX22" fmla="*/ 334306 w 3690228"/>
              <a:gd name="connsiteY22" fmla="*/ 862069 h 1522989"/>
              <a:gd name="connsiteX23" fmla="*/ 372879 w 3690228"/>
              <a:gd name="connsiteY23" fmla="*/ 879310 h 1522989"/>
              <a:gd name="connsiteX24" fmla="*/ 398596 w 3690228"/>
              <a:gd name="connsiteY24" fmla="*/ 896551 h 1522989"/>
              <a:gd name="connsiteX25" fmla="*/ 488601 w 3690228"/>
              <a:gd name="connsiteY25" fmla="*/ 919540 h 1522989"/>
              <a:gd name="connsiteX26" fmla="*/ 591465 w 3690228"/>
              <a:gd name="connsiteY26" fmla="*/ 948276 h 1522989"/>
              <a:gd name="connsiteX27" fmla="*/ 642897 w 3690228"/>
              <a:gd name="connsiteY27" fmla="*/ 959770 h 1522989"/>
              <a:gd name="connsiteX28" fmla="*/ 681470 w 3690228"/>
              <a:gd name="connsiteY28" fmla="*/ 971264 h 1522989"/>
              <a:gd name="connsiteX29" fmla="*/ 732903 w 3690228"/>
              <a:gd name="connsiteY29" fmla="*/ 982758 h 1522989"/>
              <a:gd name="connsiteX30" fmla="*/ 848623 w 3690228"/>
              <a:gd name="connsiteY30" fmla="*/ 1011494 h 1522989"/>
              <a:gd name="connsiteX31" fmla="*/ 912914 w 3690228"/>
              <a:gd name="connsiteY31" fmla="*/ 1040230 h 1522989"/>
              <a:gd name="connsiteX32" fmla="*/ 964345 w 3690228"/>
              <a:gd name="connsiteY32" fmla="*/ 1051724 h 1522989"/>
              <a:gd name="connsiteX33" fmla="*/ 1002919 w 3690228"/>
              <a:gd name="connsiteY33" fmla="*/ 1063218 h 1522989"/>
              <a:gd name="connsiteX34" fmla="*/ 1041492 w 3690228"/>
              <a:gd name="connsiteY34" fmla="*/ 1068965 h 1522989"/>
              <a:gd name="connsiteX35" fmla="*/ 1080067 w 3690228"/>
              <a:gd name="connsiteY35" fmla="*/ 1086207 h 1522989"/>
              <a:gd name="connsiteX36" fmla="*/ 1118640 w 3690228"/>
              <a:gd name="connsiteY36" fmla="*/ 1097701 h 1522989"/>
              <a:gd name="connsiteX37" fmla="*/ 1208645 w 3690228"/>
              <a:gd name="connsiteY37" fmla="*/ 1143678 h 1522989"/>
              <a:gd name="connsiteX38" fmla="*/ 1285794 w 3690228"/>
              <a:gd name="connsiteY38" fmla="*/ 1166667 h 1522989"/>
              <a:gd name="connsiteX39" fmla="*/ 1324367 w 3690228"/>
              <a:gd name="connsiteY39" fmla="*/ 1178161 h 1522989"/>
              <a:gd name="connsiteX40" fmla="*/ 1427231 w 3690228"/>
              <a:gd name="connsiteY40" fmla="*/ 1224138 h 1522989"/>
              <a:gd name="connsiteX41" fmla="*/ 1530094 w 3690228"/>
              <a:gd name="connsiteY41" fmla="*/ 1258620 h 1522989"/>
              <a:gd name="connsiteX42" fmla="*/ 1684389 w 3690228"/>
              <a:gd name="connsiteY42" fmla="*/ 1333333 h 1522989"/>
              <a:gd name="connsiteX43" fmla="*/ 1787253 w 3690228"/>
              <a:gd name="connsiteY43" fmla="*/ 1367816 h 1522989"/>
              <a:gd name="connsiteX44" fmla="*/ 1851542 w 3690228"/>
              <a:gd name="connsiteY44" fmla="*/ 1390804 h 1522989"/>
              <a:gd name="connsiteX45" fmla="*/ 1877258 w 3690228"/>
              <a:gd name="connsiteY45" fmla="*/ 1408046 h 1522989"/>
              <a:gd name="connsiteX46" fmla="*/ 1954406 w 3690228"/>
              <a:gd name="connsiteY46" fmla="*/ 1436782 h 1522989"/>
              <a:gd name="connsiteX47" fmla="*/ 2095844 w 3690228"/>
              <a:gd name="connsiteY47" fmla="*/ 1459770 h 1522989"/>
              <a:gd name="connsiteX48" fmla="*/ 2160133 w 3690228"/>
              <a:gd name="connsiteY48" fmla="*/ 1471264 h 1522989"/>
              <a:gd name="connsiteX49" fmla="*/ 2237281 w 3690228"/>
              <a:gd name="connsiteY49" fmla="*/ 1482758 h 1522989"/>
              <a:gd name="connsiteX50" fmla="*/ 2353002 w 3690228"/>
              <a:gd name="connsiteY50" fmla="*/ 1500000 h 1522989"/>
              <a:gd name="connsiteX51" fmla="*/ 2430150 w 3690228"/>
              <a:gd name="connsiteY51" fmla="*/ 1511494 h 1522989"/>
              <a:gd name="connsiteX52" fmla="*/ 2931610 w 3690228"/>
              <a:gd name="connsiteY52" fmla="*/ 1522989 h 1522989"/>
              <a:gd name="connsiteX53" fmla="*/ 3098763 w 3690228"/>
              <a:gd name="connsiteY53" fmla="*/ 1517241 h 1522989"/>
              <a:gd name="connsiteX54" fmla="*/ 3137337 w 3690228"/>
              <a:gd name="connsiteY54" fmla="*/ 1511494 h 1522989"/>
              <a:gd name="connsiteX55" fmla="*/ 3201626 w 3690228"/>
              <a:gd name="connsiteY55" fmla="*/ 1482758 h 1522989"/>
              <a:gd name="connsiteX56" fmla="*/ 3240200 w 3690228"/>
              <a:gd name="connsiteY56" fmla="*/ 1465517 h 1522989"/>
              <a:gd name="connsiteX57" fmla="*/ 3265916 w 3690228"/>
              <a:gd name="connsiteY57" fmla="*/ 1442529 h 1522989"/>
              <a:gd name="connsiteX58" fmla="*/ 3291632 w 3690228"/>
              <a:gd name="connsiteY58" fmla="*/ 1431034 h 1522989"/>
              <a:gd name="connsiteX59" fmla="*/ 3330205 w 3690228"/>
              <a:gd name="connsiteY59" fmla="*/ 1408046 h 1522989"/>
              <a:gd name="connsiteX60" fmla="*/ 3394495 w 3690228"/>
              <a:gd name="connsiteY60" fmla="*/ 1367816 h 1522989"/>
              <a:gd name="connsiteX61" fmla="*/ 3407354 w 3690228"/>
              <a:gd name="connsiteY61" fmla="*/ 1350574 h 1522989"/>
              <a:gd name="connsiteX62" fmla="*/ 3433069 w 3690228"/>
              <a:gd name="connsiteY62" fmla="*/ 1327586 h 1522989"/>
              <a:gd name="connsiteX63" fmla="*/ 3458785 w 3690228"/>
              <a:gd name="connsiteY63" fmla="*/ 1287356 h 1522989"/>
              <a:gd name="connsiteX64" fmla="*/ 3484501 w 3690228"/>
              <a:gd name="connsiteY64" fmla="*/ 1270115 h 1522989"/>
              <a:gd name="connsiteX65" fmla="*/ 3497359 w 3690228"/>
              <a:gd name="connsiteY65" fmla="*/ 1252873 h 1522989"/>
              <a:gd name="connsiteX66" fmla="*/ 3535932 w 3690228"/>
              <a:gd name="connsiteY66" fmla="*/ 1212644 h 1522989"/>
              <a:gd name="connsiteX67" fmla="*/ 3548790 w 3690228"/>
              <a:gd name="connsiteY67" fmla="*/ 1178161 h 1522989"/>
              <a:gd name="connsiteX68" fmla="*/ 3574507 w 3690228"/>
              <a:gd name="connsiteY68" fmla="*/ 1149425 h 1522989"/>
              <a:gd name="connsiteX69" fmla="*/ 3600223 w 3690228"/>
              <a:gd name="connsiteY69" fmla="*/ 1114942 h 1522989"/>
              <a:gd name="connsiteX70" fmla="*/ 3638796 w 3690228"/>
              <a:gd name="connsiteY70" fmla="*/ 1063218 h 1522989"/>
              <a:gd name="connsiteX71" fmla="*/ 3664512 w 3690228"/>
              <a:gd name="connsiteY71" fmla="*/ 1011494 h 1522989"/>
              <a:gd name="connsiteX72" fmla="*/ 3690228 w 3690228"/>
              <a:gd name="connsiteY72" fmla="*/ 977011 h 1522989"/>
              <a:gd name="connsiteX73" fmla="*/ 3677370 w 3690228"/>
              <a:gd name="connsiteY73" fmla="*/ 816092 h 1522989"/>
              <a:gd name="connsiteX74" fmla="*/ 3651654 w 3690228"/>
              <a:gd name="connsiteY74" fmla="*/ 787356 h 1522989"/>
              <a:gd name="connsiteX75" fmla="*/ 3638796 w 3690228"/>
              <a:gd name="connsiteY75" fmla="*/ 752873 h 1522989"/>
              <a:gd name="connsiteX76" fmla="*/ 3613080 w 3690228"/>
              <a:gd name="connsiteY76" fmla="*/ 724138 h 1522989"/>
              <a:gd name="connsiteX77" fmla="*/ 3574507 w 3690228"/>
              <a:gd name="connsiteY77" fmla="*/ 683908 h 1522989"/>
              <a:gd name="connsiteX78" fmla="*/ 3548790 w 3690228"/>
              <a:gd name="connsiteY78" fmla="*/ 672413 h 1522989"/>
              <a:gd name="connsiteX79" fmla="*/ 3445927 w 3690228"/>
              <a:gd name="connsiteY79" fmla="*/ 609195 h 1522989"/>
              <a:gd name="connsiteX80" fmla="*/ 3394495 w 3690228"/>
              <a:gd name="connsiteY80" fmla="*/ 580459 h 1522989"/>
              <a:gd name="connsiteX81" fmla="*/ 3355921 w 3690228"/>
              <a:gd name="connsiteY81" fmla="*/ 568965 h 1522989"/>
              <a:gd name="connsiteX82" fmla="*/ 3265916 w 3690228"/>
              <a:gd name="connsiteY82" fmla="*/ 528735 h 1522989"/>
              <a:gd name="connsiteX83" fmla="*/ 3201626 w 3690228"/>
              <a:gd name="connsiteY83" fmla="*/ 500000 h 1522989"/>
              <a:gd name="connsiteX84" fmla="*/ 3163052 w 3690228"/>
              <a:gd name="connsiteY84" fmla="*/ 488506 h 1522989"/>
              <a:gd name="connsiteX85" fmla="*/ 3047330 w 3690228"/>
              <a:gd name="connsiteY85" fmla="*/ 436781 h 1522989"/>
              <a:gd name="connsiteX86" fmla="*/ 2970183 w 3690228"/>
              <a:gd name="connsiteY86" fmla="*/ 402299 h 1522989"/>
              <a:gd name="connsiteX87" fmla="*/ 2931610 w 3690228"/>
              <a:gd name="connsiteY87" fmla="*/ 385057 h 1522989"/>
              <a:gd name="connsiteX88" fmla="*/ 2905894 w 3690228"/>
              <a:gd name="connsiteY88" fmla="*/ 367816 h 1522989"/>
              <a:gd name="connsiteX89" fmla="*/ 2867319 w 3690228"/>
              <a:gd name="connsiteY89" fmla="*/ 356321 h 1522989"/>
              <a:gd name="connsiteX90" fmla="*/ 2790172 w 3690228"/>
              <a:gd name="connsiteY90" fmla="*/ 321839 h 1522989"/>
              <a:gd name="connsiteX91" fmla="*/ 2751599 w 3690228"/>
              <a:gd name="connsiteY91" fmla="*/ 304597 h 1522989"/>
              <a:gd name="connsiteX92" fmla="*/ 2674451 w 3690228"/>
              <a:gd name="connsiteY92" fmla="*/ 281609 h 1522989"/>
              <a:gd name="connsiteX93" fmla="*/ 2648735 w 3690228"/>
              <a:gd name="connsiteY93" fmla="*/ 264368 h 1522989"/>
              <a:gd name="connsiteX94" fmla="*/ 2533013 w 3690228"/>
              <a:gd name="connsiteY94" fmla="*/ 235632 h 1522989"/>
              <a:gd name="connsiteX95" fmla="*/ 2481582 w 3690228"/>
              <a:gd name="connsiteY95" fmla="*/ 229885 h 1522989"/>
              <a:gd name="connsiteX96" fmla="*/ 2378718 w 3690228"/>
              <a:gd name="connsiteY96" fmla="*/ 206896 h 1522989"/>
              <a:gd name="connsiteX97" fmla="*/ 2301571 w 3690228"/>
              <a:gd name="connsiteY97" fmla="*/ 195402 h 1522989"/>
              <a:gd name="connsiteX98" fmla="*/ 2185849 w 3690228"/>
              <a:gd name="connsiteY98" fmla="*/ 166667 h 1522989"/>
              <a:gd name="connsiteX99" fmla="*/ 2108702 w 3690228"/>
              <a:gd name="connsiteY99" fmla="*/ 155172 h 1522989"/>
              <a:gd name="connsiteX100" fmla="*/ 2044411 w 3690228"/>
              <a:gd name="connsiteY100" fmla="*/ 143678 h 1522989"/>
              <a:gd name="connsiteX101" fmla="*/ 1967264 w 3690228"/>
              <a:gd name="connsiteY101" fmla="*/ 132184 h 1522989"/>
              <a:gd name="connsiteX102" fmla="*/ 1915833 w 3690228"/>
              <a:gd name="connsiteY102" fmla="*/ 120689 h 1522989"/>
              <a:gd name="connsiteX103" fmla="*/ 1787253 w 3690228"/>
              <a:gd name="connsiteY103" fmla="*/ 103448 h 1522989"/>
              <a:gd name="connsiteX104" fmla="*/ 1671531 w 3690228"/>
              <a:gd name="connsiteY104" fmla="*/ 86206 h 1522989"/>
              <a:gd name="connsiteX105" fmla="*/ 1594384 w 3690228"/>
              <a:gd name="connsiteY105" fmla="*/ 74712 h 1522989"/>
              <a:gd name="connsiteX106" fmla="*/ 1555810 w 3690228"/>
              <a:gd name="connsiteY106" fmla="*/ 68965 h 1522989"/>
              <a:gd name="connsiteX107" fmla="*/ 1452947 w 3690228"/>
              <a:gd name="connsiteY107" fmla="*/ 51724 h 1522989"/>
              <a:gd name="connsiteX108" fmla="*/ 1260078 w 3690228"/>
              <a:gd name="connsiteY108" fmla="*/ 40230 h 1522989"/>
              <a:gd name="connsiteX109" fmla="*/ 1157214 w 3690228"/>
              <a:gd name="connsiteY109" fmla="*/ 28735 h 1522989"/>
              <a:gd name="connsiteX110" fmla="*/ 1080067 w 3690228"/>
              <a:gd name="connsiteY110" fmla="*/ 17241 h 1522989"/>
              <a:gd name="connsiteX111" fmla="*/ 977203 w 3690228"/>
              <a:gd name="connsiteY111" fmla="*/ 11494 h 1522989"/>
              <a:gd name="connsiteX112" fmla="*/ 771476 w 3690228"/>
              <a:gd name="connsiteY112" fmla="*/ 5747 h 1522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90228" h="1522989" extrusionOk="0">
                <a:moveTo>
                  <a:pt x="771476" y="5747"/>
                </a:moveTo>
                <a:lnTo>
                  <a:pt x="771476" y="5747"/>
                </a:lnTo>
                <a:cubicBezTo>
                  <a:pt x="733671" y="-1371"/>
                  <a:pt x="691718" y="2424"/>
                  <a:pt x="655754" y="0"/>
                </a:cubicBezTo>
                <a:cubicBezTo>
                  <a:pt x="606344" y="-968"/>
                  <a:pt x="555571" y="379"/>
                  <a:pt x="514317" y="11494"/>
                </a:cubicBezTo>
                <a:cubicBezTo>
                  <a:pt x="389769" y="34520"/>
                  <a:pt x="553295" y="23790"/>
                  <a:pt x="437170" y="28735"/>
                </a:cubicBezTo>
                <a:cubicBezTo>
                  <a:pt x="335299" y="43750"/>
                  <a:pt x="472354" y="40626"/>
                  <a:pt x="360022" y="45977"/>
                </a:cubicBezTo>
                <a:cubicBezTo>
                  <a:pt x="323729" y="58598"/>
                  <a:pt x="268763" y="69046"/>
                  <a:pt x="244301" y="91954"/>
                </a:cubicBezTo>
                <a:cubicBezTo>
                  <a:pt x="235030" y="97958"/>
                  <a:pt x="229341" y="103664"/>
                  <a:pt x="218584" y="109195"/>
                </a:cubicBezTo>
                <a:cubicBezTo>
                  <a:pt x="214905" y="114540"/>
                  <a:pt x="211898" y="120677"/>
                  <a:pt x="205726" y="126436"/>
                </a:cubicBezTo>
                <a:cubicBezTo>
                  <a:pt x="186229" y="147110"/>
                  <a:pt x="180452" y="149072"/>
                  <a:pt x="154295" y="166667"/>
                </a:cubicBezTo>
                <a:cubicBezTo>
                  <a:pt x="114091" y="224058"/>
                  <a:pt x="166287" y="147457"/>
                  <a:pt x="115721" y="206896"/>
                </a:cubicBezTo>
                <a:cubicBezTo>
                  <a:pt x="104713" y="217968"/>
                  <a:pt x="90006" y="241379"/>
                  <a:pt x="90006" y="241379"/>
                </a:cubicBezTo>
                <a:cubicBezTo>
                  <a:pt x="84474" y="262867"/>
                  <a:pt x="78871" y="289925"/>
                  <a:pt x="64290" y="316092"/>
                </a:cubicBezTo>
                <a:cubicBezTo>
                  <a:pt x="29788" y="372771"/>
                  <a:pt x="45870" y="328584"/>
                  <a:pt x="25715" y="379310"/>
                </a:cubicBezTo>
                <a:cubicBezTo>
                  <a:pt x="10151" y="424631"/>
                  <a:pt x="11328" y="436214"/>
                  <a:pt x="0" y="488506"/>
                </a:cubicBezTo>
                <a:cubicBezTo>
                  <a:pt x="2600" y="526155"/>
                  <a:pt x="5867" y="560731"/>
                  <a:pt x="12857" y="603448"/>
                </a:cubicBezTo>
                <a:cubicBezTo>
                  <a:pt x="17419" y="617259"/>
                  <a:pt x="28429" y="627803"/>
                  <a:pt x="38573" y="637931"/>
                </a:cubicBezTo>
                <a:cubicBezTo>
                  <a:pt x="42386" y="643183"/>
                  <a:pt x="44680" y="651146"/>
                  <a:pt x="51431" y="655172"/>
                </a:cubicBezTo>
                <a:cubicBezTo>
                  <a:pt x="59426" y="662552"/>
                  <a:pt x="91282" y="686679"/>
                  <a:pt x="102863" y="689655"/>
                </a:cubicBezTo>
                <a:cubicBezTo>
                  <a:pt x="110719" y="695592"/>
                  <a:pt x="119170" y="700976"/>
                  <a:pt x="128579" y="706896"/>
                </a:cubicBezTo>
                <a:cubicBezTo>
                  <a:pt x="141623" y="717459"/>
                  <a:pt x="155027" y="719379"/>
                  <a:pt x="167153" y="729885"/>
                </a:cubicBezTo>
                <a:cubicBezTo>
                  <a:pt x="201162" y="776925"/>
                  <a:pt x="143305" y="690745"/>
                  <a:pt x="231443" y="781609"/>
                </a:cubicBezTo>
                <a:cubicBezTo>
                  <a:pt x="253326" y="806125"/>
                  <a:pt x="298077" y="847999"/>
                  <a:pt x="334306" y="862069"/>
                </a:cubicBezTo>
                <a:cubicBezTo>
                  <a:pt x="347427" y="868448"/>
                  <a:pt x="361282" y="872303"/>
                  <a:pt x="372879" y="879310"/>
                </a:cubicBezTo>
                <a:cubicBezTo>
                  <a:pt x="383124" y="883034"/>
                  <a:pt x="387413" y="892610"/>
                  <a:pt x="398596" y="896551"/>
                </a:cubicBezTo>
                <a:cubicBezTo>
                  <a:pt x="460058" y="918628"/>
                  <a:pt x="428696" y="900567"/>
                  <a:pt x="488601" y="919540"/>
                </a:cubicBezTo>
                <a:cubicBezTo>
                  <a:pt x="592940" y="934161"/>
                  <a:pt x="525208" y="918126"/>
                  <a:pt x="591465" y="948276"/>
                </a:cubicBezTo>
                <a:cubicBezTo>
                  <a:pt x="608560" y="953611"/>
                  <a:pt x="623852" y="954673"/>
                  <a:pt x="642897" y="959770"/>
                </a:cubicBezTo>
                <a:cubicBezTo>
                  <a:pt x="654916" y="964124"/>
                  <a:pt x="667922" y="967679"/>
                  <a:pt x="681470" y="971264"/>
                </a:cubicBezTo>
                <a:cubicBezTo>
                  <a:pt x="700411" y="974683"/>
                  <a:pt x="715466" y="979156"/>
                  <a:pt x="732903" y="982758"/>
                </a:cubicBezTo>
                <a:cubicBezTo>
                  <a:pt x="849360" y="1018714"/>
                  <a:pt x="767640" y="994783"/>
                  <a:pt x="848623" y="1011494"/>
                </a:cubicBezTo>
                <a:cubicBezTo>
                  <a:pt x="867853" y="1020533"/>
                  <a:pt x="885823" y="1035514"/>
                  <a:pt x="912914" y="1040230"/>
                </a:cubicBezTo>
                <a:cubicBezTo>
                  <a:pt x="928892" y="1045681"/>
                  <a:pt x="950304" y="1047881"/>
                  <a:pt x="964345" y="1051724"/>
                </a:cubicBezTo>
                <a:cubicBezTo>
                  <a:pt x="976725" y="1054554"/>
                  <a:pt x="991213" y="1061143"/>
                  <a:pt x="1002919" y="1063218"/>
                </a:cubicBezTo>
                <a:cubicBezTo>
                  <a:pt x="1016306" y="1067062"/>
                  <a:pt x="1030239" y="1065275"/>
                  <a:pt x="1041492" y="1068965"/>
                </a:cubicBezTo>
                <a:cubicBezTo>
                  <a:pt x="1054943" y="1073038"/>
                  <a:pt x="1066538" y="1081169"/>
                  <a:pt x="1080067" y="1086207"/>
                </a:cubicBezTo>
                <a:cubicBezTo>
                  <a:pt x="1091879" y="1090479"/>
                  <a:pt x="1107981" y="1093254"/>
                  <a:pt x="1118640" y="1097701"/>
                </a:cubicBezTo>
                <a:cubicBezTo>
                  <a:pt x="1164415" y="1117954"/>
                  <a:pt x="1160660" y="1126139"/>
                  <a:pt x="1208645" y="1143678"/>
                </a:cubicBezTo>
                <a:cubicBezTo>
                  <a:pt x="1231563" y="1155506"/>
                  <a:pt x="1259903" y="1158408"/>
                  <a:pt x="1285794" y="1166667"/>
                </a:cubicBezTo>
                <a:cubicBezTo>
                  <a:pt x="1298523" y="1170278"/>
                  <a:pt x="1312834" y="1173435"/>
                  <a:pt x="1324367" y="1178161"/>
                </a:cubicBezTo>
                <a:cubicBezTo>
                  <a:pt x="1357729" y="1198179"/>
                  <a:pt x="1385464" y="1216996"/>
                  <a:pt x="1427231" y="1224138"/>
                </a:cubicBezTo>
                <a:cubicBezTo>
                  <a:pt x="1464847" y="1234009"/>
                  <a:pt x="1497460" y="1249393"/>
                  <a:pt x="1530094" y="1258620"/>
                </a:cubicBezTo>
                <a:cubicBezTo>
                  <a:pt x="1603287" y="1293869"/>
                  <a:pt x="1578922" y="1299564"/>
                  <a:pt x="1684389" y="1333333"/>
                </a:cubicBezTo>
                <a:cubicBezTo>
                  <a:pt x="1861944" y="1388031"/>
                  <a:pt x="1712817" y="1344174"/>
                  <a:pt x="1787253" y="1367816"/>
                </a:cubicBezTo>
                <a:cubicBezTo>
                  <a:pt x="1808756" y="1373458"/>
                  <a:pt x="1830814" y="1380480"/>
                  <a:pt x="1851542" y="1390804"/>
                </a:cubicBezTo>
                <a:cubicBezTo>
                  <a:pt x="1862062" y="1394552"/>
                  <a:pt x="1867404" y="1402270"/>
                  <a:pt x="1877258" y="1408046"/>
                </a:cubicBezTo>
                <a:cubicBezTo>
                  <a:pt x="1898728" y="1423397"/>
                  <a:pt x="1929385" y="1430136"/>
                  <a:pt x="1954406" y="1436782"/>
                </a:cubicBezTo>
                <a:cubicBezTo>
                  <a:pt x="2007522" y="1452542"/>
                  <a:pt x="2035779" y="1449833"/>
                  <a:pt x="2095844" y="1459770"/>
                </a:cubicBezTo>
                <a:cubicBezTo>
                  <a:pt x="2120354" y="1458549"/>
                  <a:pt x="2132844" y="1460910"/>
                  <a:pt x="2160133" y="1471264"/>
                </a:cubicBezTo>
                <a:cubicBezTo>
                  <a:pt x="2185400" y="1474383"/>
                  <a:pt x="2213237" y="1477962"/>
                  <a:pt x="2237281" y="1482758"/>
                </a:cubicBezTo>
                <a:cubicBezTo>
                  <a:pt x="2365852" y="1509892"/>
                  <a:pt x="2237518" y="1479855"/>
                  <a:pt x="2353002" y="1500000"/>
                </a:cubicBezTo>
                <a:cubicBezTo>
                  <a:pt x="2379413" y="1504338"/>
                  <a:pt x="2401562" y="1509603"/>
                  <a:pt x="2430150" y="1511494"/>
                </a:cubicBezTo>
                <a:cubicBezTo>
                  <a:pt x="2665309" y="1520808"/>
                  <a:pt x="2488534" y="1534691"/>
                  <a:pt x="2931610" y="1522989"/>
                </a:cubicBezTo>
                <a:cubicBezTo>
                  <a:pt x="2980159" y="1521353"/>
                  <a:pt x="3043007" y="1521771"/>
                  <a:pt x="3098763" y="1517241"/>
                </a:cubicBezTo>
                <a:cubicBezTo>
                  <a:pt x="3113777" y="1516299"/>
                  <a:pt x="3127381" y="1515794"/>
                  <a:pt x="3137337" y="1511494"/>
                </a:cubicBezTo>
                <a:cubicBezTo>
                  <a:pt x="3162936" y="1501967"/>
                  <a:pt x="3181211" y="1490647"/>
                  <a:pt x="3201626" y="1482758"/>
                </a:cubicBezTo>
                <a:cubicBezTo>
                  <a:pt x="3220312" y="1478277"/>
                  <a:pt x="3225558" y="1475085"/>
                  <a:pt x="3240200" y="1465517"/>
                </a:cubicBezTo>
                <a:cubicBezTo>
                  <a:pt x="3247456" y="1459423"/>
                  <a:pt x="3254997" y="1448583"/>
                  <a:pt x="3265916" y="1442529"/>
                </a:cubicBezTo>
                <a:cubicBezTo>
                  <a:pt x="3273053" y="1438878"/>
                  <a:pt x="3284327" y="1435144"/>
                  <a:pt x="3291632" y="1431034"/>
                </a:cubicBezTo>
                <a:cubicBezTo>
                  <a:pt x="3306881" y="1422050"/>
                  <a:pt x="3317829" y="1416571"/>
                  <a:pt x="3330205" y="1408046"/>
                </a:cubicBezTo>
                <a:cubicBezTo>
                  <a:pt x="3389765" y="1358608"/>
                  <a:pt x="3308911" y="1399727"/>
                  <a:pt x="3394495" y="1367816"/>
                </a:cubicBezTo>
                <a:cubicBezTo>
                  <a:pt x="3398453" y="1360888"/>
                  <a:pt x="3401914" y="1356202"/>
                  <a:pt x="3407354" y="1350574"/>
                </a:cubicBezTo>
                <a:cubicBezTo>
                  <a:pt x="3414145" y="1343438"/>
                  <a:pt x="3425973" y="1334940"/>
                  <a:pt x="3433069" y="1327586"/>
                </a:cubicBezTo>
                <a:cubicBezTo>
                  <a:pt x="3447031" y="1311299"/>
                  <a:pt x="3443371" y="1300468"/>
                  <a:pt x="3458785" y="1287356"/>
                </a:cubicBezTo>
                <a:cubicBezTo>
                  <a:pt x="3465782" y="1282573"/>
                  <a:pt x="3476889" y="1274795"/>
                  <a:pt x="3484501" y="1270115"/>
                </a:cubicBezTo>
                <a:cubicBezTo>
                  <a:pt x="3490041" y="1265095"/>
                  <a:pt x="3492402" y="1258721"/>
                  <a:pt x="3497359" y="1252873"/>
                </a:cubicBezTo>
                <a:cubicBezTo>
                  <a:pt x="3535969" y="1201858"/>
                  <a:pt x="3512263" y="1247348"/>
                  <a:pt x="3535932" y="1212644"/>
                </a:cubicBezTo>
                <a:cubicBezTo>
                  <a:pt x="3540796" y="1200912"/>
                  <a:pt x="3543265" y="1187973"/>
                  <a:pt x="3548790" y="1178161"/>
                </a:cubicBezTo>
                <a:cubicBezTo>
                  <a:pt x="3554477" y="1168374"/>
                  <a:pt x="3565388" y="1158681"/>
                  <a:pt x="3574507" y="1149425"/>
                </a:cubicBezTo>
                <a:cubicBezTo>
                  <a:pt x="3584450" y="1138276"/>
                  <a:pt x="3591290" y="1125356"/>
                  <a:pt x="3600223" y="1114942"/>
                </a:cubicBezTo>
                <a:cubicBezTo>
                  <a:pt x="3625606" y="1085515"/>
                  <a:pt x="3624233" y="1091541"/>
                  <a:pt x="3638796" y="1063218"/>
                </a:cubicBezTo>
                <a:cubicBezTo>
                  <a:pt x="3647599" y="1042517"/>
                  <a:pt x="3651119" y="1032802"/>
                  <a:pt x="3664512" y="1011494"/>
                </a:cubicBezTo>
                <a:cubicBezTo>
                  <a:pt x="3672301" y="999889"/>
                  <a:pt x="3690228" y="977011"/>
                  <a:pt x="3690228" y="977011"/>
                </a:cubicBezTo>
                <a:cubicBezTo>
                  <a:pt x="3692157" y="925641"/>
                  <a:pt x="3684019" y="862874"/>
                  <a:pt x="3677370" y="816092"/>
                </a:cubicBezTo>
                <a:cubicBezTo>
                  <a:pt x="3674892" y="807240"/>
                  <a:pt x="3658156" y="798068"/>
                  <a:pt x="3651654" y="787356"/>
                </a:cubicBezTo>
                <a:cubicBezTo>
                  <a:pt x="3646455" y="775341"/>
                  <a:pt x="3647623" y="765094"/>
                  <a:pt x="3638796" y="752873"/>
                </a:cubicBezTo>
                <a:cubicBezTo>
                  <a:pt x="3631288" y="742231"/>
                  <a:pt x="3621227" y="733566"/>
                  <a:pt x="3613080" y="724138"/>
                </a:cubicBezTo>
                <a:cubicBezTo>
                  <a:pt x="3598718" y="706642"/>
                  <a:pt x="3600888" y="701161"/>
                  <a:pt x="3574507" y="683908"/>
                </a:cubicBezTo>
                <a:cubicBezTo>
                  <a:pt x="3568103" y="679563"/>
                  <a:pt x="3557588" y="675414"/>
                  <a:pt x="3548790" y="672413"/>
                </a:cubicBezTo>
                <a:cubicBezTo>
                  <a:pt x="3519641" y="628984"/>
                  <a:pt x="3576192" y="694183"/>
                  <a:pt x="3445927" y="609195"/>
                </a:cubicBezTo>
                <a:cubicBezTo>
                  <a:pt x="3425682" y="597397"/>
                  <a:pt x="3420324" y="589998"/>
                  <a:pt x="3394495" y="580459"/>
                </a:cubicBezTo>
                <a:cubicBezTo>
                  <a:pt x="3382489" y="575797"/>
                  <a:pt x="3368212" y="574110"/>
                  <a:pt x="3355921" y="568965"/>
                </a:cubicBezTo>
                <a:cubicBezTo>
                  <a:pt x="3321619" y="559020"/>
                  <a:pt x="3291460" y="540436"/>
                  <a:pt x="3265916" y="528735"/>
                </a:cubicBezTo>
                <a:cubicBezTo>
                  <a:pt x="3243455" y="518631"/>
                  <a:pt x="3225362" y="508563"/>
                  <a:pt x="3201626" y="500000"/>
                </a:cubicBezTo>
                <a:cubicBezTo>
                  <a:pt x="3198350" y="495351"/>
                  <a:pt x="3169842" y="493510"/>
                  <a:pt x="3163052" y="488506"/>
                </a:cubicBezTo>
                <a:cubicBezTo>
                  <a:pt x="3070223" y="414037"/>
                  <a:pt x="3204122" y="505786"/>
                  <a:pt x="3047330" y="436781"/>
                </a:cubicBezTo>
                <a:cubicBezTo>
                  <a:pt x="3012546" y="423435"/>
                  <a:pt x="2992219" y="416232"/>
                  <a:pt x="2970183" y="402299"/>
                </a:cubicBezTo>
                <a:cubicBezTo>
                  <a:pt x="2958872" y="394875"/>
                  <a:pt x="2940716" y="392912"/>
                  <a:pt x="2931610" y="385057"/>
                </a:cubicBezTo>
                <a:cubicBezTo>
                  <a:pt x="2921833" y="378935"/>
                  <a:pt x="2916687" y="372691"/>
                  <a:pt x="2905894" y="367816"/>
                </a:cubicBezTo>
                <a:cubicBezTo>
                  <a:pt x="2895005" y="363362"/>
                  <a:pt x="2879093" y="360236"/>
                  <a:pt x="2867319" y="356321"/>
                </a:cubicBezTo>
                <a:cubicBezTo>
                  <a:pt x="2839800" y="341053"/>
                  <a:pt x="2813513" y="329925"/>
                  <a:pt x="2790172" y="321839"/>
                </a:cubicBezTo>
                <a:cubicBezTo>
                  <a:pt x="2777853" y="315996"/>
                  <a:pt x="2768719" y="310308"/>
                  <a:pt x="2751599" y="304597"/>
                </a:cubicBezTo>
                <a:cubicBezTo>
                  <a:pt x="2713172" y="294057"/>
                  <a:pt x="2711938" y="296585"/>
                  <a:pt x="2674451" y="281609"/>
                </a:cubicBezTo>
                <a:cubicBezTo>
                  <a:pt x="2666942" y="275257"/>
                  <a:pt x="2661155" y="269470"/>
                  <a:pt x="2648735" y="264368"/>
                </a:cubicBezTo>
                <a:cubicBezTo>
                  <a:pt x="2602490" y="245960"/>
                  <a:pt x="2582432" y="243624"/>
                  <a:pt x="2533013" y="235632"/>
                </a:cubicBezTo>
                <a:cubicBezTo>
                  <a:pt x="2515034" y="232720"/>
                  <a:pt x="2496625" y="231625"/>
                  <a:pt x="2481582" y="229885"/>
                </a:cubicBezTo>
                <a:cubicBezTo>
                  <a:pt x="2429462" y="214479"/>
                  <a:pt x="2450109" y="218814"/>
                  <a:pt x="2378718" y="206896"/>
                </a:cubicBezTo>
                <a:cubicBezTo>
                  <a:pt x="2353294" y="202371"/>
                  <a:pt x="2325738" y="202464"/>
                  <a:pt x="2301571" y="195402"/>
                </a:cubicBezTo>
                <a:cubicBezTo>
                  <a:pt x="2269177" y="187268"/>
                  <a:pt x="2222435" y="174450"/>
                  <a:pt x="2185849" y="166667"/>
                </a:cubicBezTo>
                <a:cubicBezTo>
                  <a:pt x="2159408" y="166195"/>
                  <a:pt x="2131458" y="157382"/>
                  <a:pt x="2108702" y="155172"/>
                </a:cubicBezTo>
                <a:cubicBezTo>
                  <a:pt x="2085689" y="150439"/>
                  <a:pt x="2064786" y="148348"/>
                  <a:pt x="2044411" y="143678"/>
                </a:cubicBezTo>
                <a:cubicBezTo>
                  <a:pt x="2021813" y="138936"/>
                  <a:pt x="1991677" y="142289"/>
                  <a:pt x="1967264" y="132184"/>
                </a:cubicBezTo>
                <a:cubicBezTo>
                  <a:pt x="1950382" y="128780"/>
                  <a:pt x="1932237" y="126413"/>
                  <a:pt x="1915833" y="120689"/>
                </a:cubicBezTo>
                <a:cubicBezTo>
                  <a:pt x="1811135" y="96517"/>
                  <a:pt x="1864991" y="117339"/>
                  <a:pt x="1787253" y="103448"/>
                </a:cubicBezTo>
                <a:cubicBezTo>
                  <a:pt x="1748579" y="92090"/>
                  <a:pt x="1710356" y="95261"/>
                  <a:pt x="1671531" y="86206"/>
                </a:cubicBezTo>
                <a:cubicBezTo>
                  <a:pt x="1660135" y="79050"/>
                  <a:pt x="1604021" y="83003"/>
                  <a:pt x="1594384" y="74712"/>
                </a:cubicBezTo>
                <a:cubicBezTo>
                  <a:pt x="1581404" y="74495"/>
                  <a:pt x="1567859" y="71181"/>
                  <a:pt x="1555810" y="68965"/>
                </a:cubicBezTo>
                <a:cubicBezTo>
                  <a:pt x="1541498" y="68423"/>
                  <a:pt x="1475289" y="52674"/>
                  <a:pt x="1452947" y="51724"/>
                </a:cubicBezTo>
                <a:cubicBezTo>
                  <a:pt x="1401733" y="49639"/>
                  <a:pt x="1309086" y="34969"/>
                  <a:pt x="1260078" y="40230"/>
                </a:cubicBezTo>
                <a:cubicBezTo>
                  <a:pt x="1227004" y="37852"/>
                  <a:pt x="1193606" y="36584"/>
                  <a:pt x="1157214" y="28735"/>
                </a:cubicBezTo>
                <a:cubicBezTo>
                  <a:pt x="1133869" y="26229"/>
                  <a:pt x="1107245" y="18301"/>
                  <a:pt x="1080067" y="17241"/>
                </a:cubicBezTo>
                <a:cubicBezTo>
                  <a:pt x="1058460" y="21599"/>
                  <a:pt x="991193" y="15647"/>
                  <a:pt x="977203" y="11494"/>
                </a:cubicBezTo>
                <a:cubicBezTo>
                  <a:pt x="848140" y="6036"/>
                  <a:pt x="803515" y="3090"/>
                  <a:pt x="771476" y="5747"/>
                </a:cubicBezTo>
                <a:close/>
              </a:path>
            </a:pathLst>
          </a:custGeom>
          <a:noFill/>
          <a:ln w="38100">
            <a:solidFill>
              <a:srgbClr val="FF0000"/>
            </a:solidFill>
            <a:prstDash val="dash"/>
            <a:extLst>
              <a:ext uri="{C807C97D-BFC1-408E-A445-0C87EB9F89A2}">
                <ask:lineSketchStyleProps xmlns:ask="http://schemas.microsoft.com/office/drawing/2018/sketchyshapes" sd="3295739924">
                  <a:custGeom>
                    <a:avLst/>
                    <a:gdLst>
                      <a:gd name="connsiteX0" fmla="*/ 703385 w 3364523"/>
                      <a:gd name="connsiteY0" fmla="*/ 11723 h 3106616"/>
                      <a:gd name="connsiteX1" fmla="*/ 703385 w 3364523"/>
                      <a:gd name="connsiteY1" fmla="*/ 11723 h 3106616"/>
                      <a:gd name="connsiteX2" fmla="*/ 597877 w 3364523"/>
                      <a:gd name="connsiteY2" fmla="*/ 0 h 3106616"/>
                      <a:gd name="connsiteX3" fmla="*/ 468923 w 3364523"/>
                      <a:gd name="connsiteY3" fmla="*/ 23446 h 3106616"/>
                      <a:gd name="connsiteX4" fmla="*/ 398585 w 3364523"/>
                      <a:gd name="connsiteY4" fmla="*/ 58616 h 3106616"/>
                      <a:gd name="connsiteX5" fmla="*/ 328246 w 3364523"/>
                      <a:gd name="connsiteY5" fmla="*/ 93785 h 3106616"/>
                      <a:gd name="connsiteX6" fmla="*/ 222739 w 3364523"/>
                      <a:gd name="connsiteY6" fmla="*/ 187570 h 3106616"/>
                      <a:gd name="connsiteX7" fmla="*/ 199292 w 3364523"/>
                      <a:gd name="connsiteY7" fmla="*/ 222739 h 3106616"/>
                      <a:gd name="connsiteX8" fmla="*/ 187569 w 3364523"/>
                      <a:gd name="connsiteY8" fmla="*/ 257908 h 3106616"/>
                      <a:gd name="connsiteX9" fmla="*/ 140677 w 3364523"/>
                      <a:gd name="connsiteY9" fmla="*/ 339970 h 3106616"/>
                      <a:gd name="connsiteX10" fmla="*/ 105508 w 3364523"/>
                      <a:gd name="connsiteY10" fmla="*/ 422031 h 3106616"/>
                      <a:gd name="connsiteX11" fmla="*/ 82062 w 3364523"/>
                      <a:gd name="connsiteY11" fmla="*/ 492370 h 3106616"/>
                      <a:gd name="connsiteX12" fmla="*/ 58616 w 3364523"/>
                      <a:gd name="connsiteY12" fmla="*/ 644770 h 3106616"/>
                      <a:gd name="connsiteX13" fmla="*/ 23446 w 3364523"/>
                      <a:gd name="connsiteY13" fmla="*/ 773723 h 3106616"/>
                      <a:gd name="connsiteX14" fmla="*/ 0 w 3364523"/>
                      <a:gd name="connsiteY14" fmla="*/ 996462 h 3106616"/>
                      <a:gd name="connsiteX15" fmla="*/ 11723 w 3364523"/>
                      <a:gd name="connsiteY15" fmla="*/ 1230923 h 3106616"/>
                      <a:gd name="connsiteX16" fmla="*/ 35169 w 3364523"/>
                      <a:gd name="connsiteY16" fmla="*/ 1301262 h 3106616"/>
                      <a:gd name="connsiteX17" fmla="*/ 46892 w 3364523"/>
                      <a:gd name="connsiteY17" fmla="*/ 1336431 h 3106616"/>
                      <a:gd name="connsiteX18" fmla="*/ 93785 w 3364523"/>
                      <a:gd name="connsiteY18" fmla="*/ 1406770 h 3106616"/>
                      <a:gd name="connsiteX19" fmla="*/ 117231 w 3364523"/>
                      <a:gd name="connsiteY19" fmla="*/ 1441939 h 3106616"/>
                      <a:gd name="connsiteX20" fmla="*/ 152400 w 3364523"/>
                      <a:gd name="connsiteY20" fmla="*/ 1488831 h 3106616"/>
                      <a:gd name="connsiteX21" fmla="*/ 211016 w 3364523"/>
                      <a:gd name="connsiteY21" fmla="*/ 1594339 h 3106616"/>
                      <a:gd name="connsiteX22" fmla="*/ 304800 w 3364523"/>
                      <a:gd name="connsiteY22" fmla="*/ 1758462 h 3106616"/>
                      <a:gd name="connsiteX23" fmla="*/ 339969 w 3364523"/>
                      <a:gd name="connsiteY23" fmla="*/ 1793631 h 3106616"/>
                      <a:gd name="connsiteX24" fmla="*/ 363416 w 3364523"/>
                      <a:gd name="connsiteY24" fmla="*/ 1828800 h 3106616"/>
                      <a:gd name="connsiteX25" fmla="*/ 445477 w 3364523"/>
                      <a:gd name="connsiteY25" fmla="*/ 1875693 h 3106616"/>
                      <a:gd name="connsiteX26" fmla="*/ 539262 w 3364523"/>
                      <a:gd name="connsiteY26" fmla="*/ 1934308 h 3106616"/>
                      <a:gd name="connsiteX27" fmla="*/ 586154 w 3364523"/>
                      <a:gd name="connsiteY27" fmla="*/ 1957754 h 3106616"/>
                      <a:gd name="connsiteX28" fmla="*/ 621323 w 3364523"/>
                      <a:gd name="connsiteY28" fmla="*/ 1981200 h 3106616"/>
                      <a:gd name="connsiteX29" fmla="*/ 668216 w 3364523"/>
                      <a:gd name="connsiteY29" fmla="*/ 2004646 h 3106616"/>
                      <a:gd name="connsiteX30" fmla="*/ 773723 w 3364523"/>
                      <a:gd name="connsiteY30" fmla="*/ 2063262 h 3106616"/>
                      <a:gd name="connsiteX31" fmla="*/ 832339 w 3364523"/>
                      <a:gd name="connsiteY31" fmla="*/ 2121877 h 3106616"/>
                      <a:gd name="connsiteX32" fmla="*/ 879231 w 3364523"/>
                      <a:gd name="connsiteY32" fmla="*/ 2145323 h 3106616"/>
                      <a:gd name="connsiteX33" fmla="*/ 914400 w 3364523"/>
                      <a:gd name="connsiteY33" fmla="*/ 2168770 h 3106616"/>
                      <a:gd name="connsiteX34" fmla="*/ 949569 w 3364523"/>
                      <a:gd name="connsiteY34" fmla="*/ 2180493 h 3106616"/>
                      <a:gd name="connsiteX35" fmla="*/ 984739 w 3364523"/>
                      <a:gd name="connsiteY35" fmla="*/ 2215662 h 3106616"/>
                      <a:gd name="connsiteX36" fmla="*/ 1019908 w 3364523"/>
                      <a:gd name="connsiteY36" fmla="*/ 2239108 h 3106616"/>
                      <a:gd name="connsiteX37" fmla="*/ 1101969 w 3364523"/>
                      <a:gd name="connsiteY37" fmla="*/ 2332893 h 3106616"/>
                      <a:gd name="connsiteX38" fmla="*/ 1172308 w 3364523"/>
                      <a:gd name="connsiteY38" fmla="*/ 2379785 h 3106616"/>
                      <a:gd name="connsiteX39" fmla="*/ 1207477 w 3364523"/>
                      <a:gd name="connsiteY39" fmla="*/ 2403231 h 3106616"/>
                      <a:gd name="connsiteX40" fmla="*/ 1301262 w 3364523"/>
                      <a:gd name="connsiteY40" fmla="*/ 2497016 h 3106616"/>
                      <a:gd name="connsiteX41" fmla="*/ 1395046 w 3364523"/>
                      <a:gd name="connsiteY41" fmla="*/ 2567354 h 3106616"/>
                      <a:gd name="connsiteX42" fmla="*/ 1535723 w 3364523"/>
                      <a:gd name="connsiteY42" fmla="*/ 2719754 h 3106616"/>
                      <a:gd name="connsiteX43" fmla="*/ 1629508 w 3364523"/>
                      <a:gd name="connsiteY43" fmla="*/ 2790093 h 3106616"/>
                      <a:gd name="connsiteX44" fmla="*/ 1688123 w 3364523"/>
                      <a:gd name="connsiteY44" fmla="*/ 2836985 h 3106616"/>
                      <a:gd name="connsiteX45" fmla="*/ 1711569 w 3364523"/>
                      <a:gd name="connsiteY45" fmla="*/ 2872154 h 3106616"/>
                      <a:gd name="connsiteX46" fmla="*/ 1781908 w 3364523"/>
                      <a:gd name="connsiteY46" fmla="*/ 2930770 h 3106616"/>
                      <a:gd name="connsiteX47" fmla="*/ 1910862 w 3364523"/>
                      <a:gd name="connsiteY47" fmla="*/ 2977662 h 3106616"/>
                      <a:gd name="connsiteX48" fmla="*/ 1969477 w 3364523"/>
                      <a:gd name="connsiteY48" fmla="*/ 3001108 h 3106616"/>
                      <a:gd name="connsiteX49" fmla="*/ 2039816 w 3364523"/>
                      <a:gd name="connsiteY49" fmla="*/ 3024554 h 3106616"/>
                      <a:gd name="connsiteX50" fmla="*/ 2145323 w 3364523"/>
                      <a:gd name="connsiteY50" fmla="*/ 3059723 h 3106616"/>
                      <a:gd name="connsiteX51" fmla="*/ 2215662 w 3364523"/>
                      <a:gd name="connsiteY51" fmla="*/ 3083170 h 3106616"/>
                      <a:gd name="connsiteX52" fmla="*/ 2672862 w 3364523"/>
                      <a:gd name="connsiteY52" fmla="*/ 3106616 h 3106616"/>
                      <a:gd name="connsiteX53" fmla="*/ 2825262 w 3364523"/>
                      <a:gd name="connsiteY53" fmla="*/ 3094893 h 3106616"/>
                      <a:gd name="connsiteX54" fmla="*/ 2860431 w 3364523"/>
                      <a:gd name="connsiteY54" fmla="*/ 3083170 h 3106616"/>
                      <a:gd name="connsiteX55" fmla="*/ 2919046 w 3364523"/>
                      <a:gd name="connsiteY55" fmla="*/ 3024554 h 3106616"/>
                      <a:gd name="connsiteX56" fmla="*/ 2954216 w 3364523"/>
                      <a:gd name="connsiteY56" fmla="*/ 2989385 h 3106616"/>
                      <a:gd name="connsiteX57" fmla="*/ 2977662 w 3364523"/>
                      <a:gd name="connsiteY57" fmla="*/ 2942493 h 3106616"/>
                      <a:gd name="connsiteX58" fmla="*/ 3001108 w 3364523"/>
                      <a:gd name="connsiteY58" fmla="*/ 2919046 h 3106616"/>
                      <a:gd name="connsiteX59" fmla="*/ 3036277 w 3364523"/>
                      <a:gd name="connsiteY59" fmla="*/ 2872154 h 3106616"/>
                      <a:gd name="connsiteX60" fmla="*/ 3094892 w 3364523"/>
                      <a:gd name="connsiteY60" fmla="*/ 2790093 h 3106616"/>
                      <a:gd name="connsiteX61" fmla="*/ 3106616 w 3364523"/>
                      <a:gd name="connsiteY61" fmla="*/ 2754923 h 3106616"/>
                      <a:gd name="connsiteX62" fmla="*/ 3130062 w 3364523"/>
                      <a:gd name="connsiteY62" fmla="*/ 2708031 h 3106616"/>
                      <a:gd name="connsiteX63" fmla="*/ 3153508 w 3364523"/>
                      <a:gd name="connsiteY63" fmla="*/ 2625970 h 3106616"/>
                      <a:gd name="connsiteX64" fmla="*/ 3176954 w 3364523"/>
                      <a:gd name="connsiteY64" fmla="*/ 2590800 h 3106616"/>
                      <a:gd name="connsiteX65" fmla="*/ 3188677 w 3364523"/>
                      <a:gd name="connsiteY65" fmla="*/ 2555631 h 3106616"/>
                      <a:gd name="connsiteX66" fmla="*/ 3223846 w 3364523"/>
                      <a:gd name="connsiteY66" fmla="*/ 2473570 h 3106616"/>
                      <a:gd name="connsiteX67" fmla="*/ 3235569 w 3364523"/>
                      <a:gd name="connsiteY67" fmla="*/ 2403231 h 3106616"/>
                      <a:gd name="connsiteX68" fmla="*/ 3259016 w 3364523"/>
                      <a:gd name="connsiteY68" fmla="*/ 2344616 h 3106616"/>
                      <a:gd name="connsiteX69" fmla="*/ 3282462 w 3364523"/>
                      <a:gd name="connsiteY69" fmla="*/ 2274277 h 3106616"/>
                      <a:gd name="connsiteX70" fmla="*/ 3317631 w 3364523"/>
                      <a:gd name="connsiteY70" fmla="*/ 2168770 h 3106616"/>
                      <a:gd name="connsiteX71" fmla="*/ 3341077 w 3364523"/>
                      <a:gd name="connsiteY71" fmla="*/ 2063262 h 3106616"/>
                      <a:gd name="connsiteX72" fmla="*/ 3364523 w 3364523"/>
                      <a:gd name="connsiteY72" fmla="*/ 1992923 h 3106616"/>
                      <a:gd name="connsiteX73" fmla="*/ 3352800 w 3364523"/>
                      <a:gd name="connsiteY73" fmla="*/ 1664677 h 3106616"/>
                      <a:gd name="connsiteX74" fmla="*/ 3329354 w 3364523"/>
                      <a:gd name="connsiteY74" fmla="*/ 1606062 h 3106616"/>
                      <a:gd name="connsiteX75" fmla="*/ 3317631 w 3364523"/>
                      <a:gd name="connsiteY75" fmla="*/ 1535723 h 3106616"/>
                      <a:gd name="connsiteX76" fmla="*/ 3294185 w 3364523"/>
                      <a:gd name="connsiteY76" fmla="*/ 1477108 h 3106616"/>
                      <a:gd name="connsiteX77" fmla="*/ 3259016 w 3364523"/>
                      <a:gd name="connsiteY77" fmla="*/ 1395046 h 3106616"/>
                      <a:gd name="connsiteX78" fmla="*/ 3235569 w 3364523"/>
                      <a:gd name="connsiteY78" fmla="*/ 1371600 h 3106616"/>
                      <a:gd name="connsiteX79" fmla="*/ 3141785 w 3364523"/>
                      <a:gd name="connsiteY79" fmla="*/ 1242646 h 3106616"/>
                      <a:gd name="connsiteX80" fmla="*/ 3094892 w 3364523"/>
                      <a:gd name="connsiteY80" fmla="*/ 1184031 h 3106616"/>
                      <a:gd name="connsiteX81" fmla="*/ 3059723 w 3364523"/>
                      <a:gd name="connsiteY81" fmla="*/ 1160585 h 3106616"/>
                      <a:gd name="connsiteX82" fmla="*/ 2977662 w 3364523"/>
                      <a:gd name="connsiteY82" fmla="*/ 1078523 h 3106616"/>
                      <a:gd name="connsiteX83" fmla="*/ 2919046 w 3364523"/>
                      <a:gd name="connsiteY83" fmla="*/ 1019908 h 3106616"/>
                      <a:gd name="connsiteX84" fmla="*/ 2883877 w 3364523"/>
                      <a:gd name="connsiteY84" fmla="*/ 996462 h 3106616"/>
                      <a:gd name="connsiteX85" fmla="*/ 2778369 w 3364523"/>
                      <a:gd name="connsiteY85" fmla="*/ 890954 h 3106616"/>
                      <a:gd name="connsiteX86" fmla="*/ 2708031 w 3364523"/>
                      <a:gd name="connsiteY86" fmla="*/ 820616 h 3106616"/>
                      <a:gd name="connsiteX87" fmla="*/ 2672862 w 3364523"/>
                      <a:gd name="connsiteY87" fmla="*/ 785446 h 3106616"/>
                      <a:gd name="connsiteX88" fmla="*/ 2649416 w 3364523"/>
                      <a:gd name="connsiteY88" fmla="*/ 750277 h 3106616"/>
                      <a:gd name="connsiteX89" fmla="*/ 2614246 w 3364523"/>
                      <a:gd name="connsiteY89" fmla="*/ 726831 h 3106616"/>
                      <a:gd name="connsiteX90" fmla="*/ 2543908 w 3364523"/>
                      <a:gd name="connsiteY90" fmla="*/ 656493 h 3106616"/>
                      <a:gd name="connsiteX91" fmla="*/ 2508739 w 3364523"/>
                      <a:gd name="connsiteY91" fmla="*/ 621323 h 3106616"/>
                      <a:gd name="connsiteX92" fmla="*/ 2438400 w 3364523"/>
                      <a:gd name="connsiteY92" fmla="*/ 574431 h 3106616"/>
                      <a:gd name="connsiteX93" fmla="*/ 2414954 w 3364523"/>
                      <a:gd name="connsiteY93" fmla="*/ 539262 h 3106616"/>
                      <a:gd name="connsiteX94" fmla="*/ 2309446 w 3364523"/>
                      <a:gd name="connsiteY94" fmla="*/ 480646 h 3106616"/>
                      <a:gd name="connsiteX95" fmla="*/ 2262554 w 3364523"/>
                      <a:gd name="connsiteY95" fmla="*/ 468923 h 3106616"/>
                      <a:gd name="connsiteX96" fmla="*/ 2168769 w 3364523"/>
                      <a:gd name="connsiteY96" fmla="*/ 422031 h 3106616"/>
                      <a:gd name="connsiteX97" fmla="*/ 2098431 w 3364523"/>
                      <a:gd name="connsiteY97" fmla="*/ 398585 h 3106616"/>
                      <a:gd name="connsiteX98" fmla="*/ 1992923 w 3364523"/>
                      <a:gd name="connsiteY98" fmla="*/ 339970 h 3106616"/>
                      <a:gd name="connsiteX99" fmla="*/ 1922585 w 3364523"/>
                      <a:gd name="connsiteY99" fmla="*/ 316523 h 3106616"/>
                      <a:gd name="connsiteX100" fmla="*/ 1863969 w 3364523"/>
                      <a:gd name="connsiteY100" fmla="*/ 293077 h 3106616"/>
                      <a:gd name="connsiteX101" fmla="*/ 1793631 w 3364523"/>
                      <a:gd name="connsiteY101" fmla="*/ 269631 h 3106616"/>
                      <a:gd name="connsiteX102" fmla="*/ 1746739 w 3364523"/>
                      <a:gd name="connsiteY102" fmla="*/ 246185 h 3106616"/>
                      <a:gd name="connsiteX103" fmla="*/ 1629508 w 3364523"/>
                      <a:gd name="connsiteY103" fmla="*/ 211016 h 3106616"/>
                      <a:gd name="connsiteX104" fmla="*/ 1524000 w 3364523"/>
                      <a:gd name="connsiteY104" fmla="*/ 175846 h 3106616"/>
                      <a:gd name="connsiteX105" fmla="*/ 1453662 w 3364523"/>
                      <a:gd name="connsiteY105" fmla="*/ 152400 h 3106616"/>
                      <a:gd name="connsiteX106" fmla="*/ 1418492 w 3364523"/>
                      <a:gd name="connsiteY106" fmla="*/ 140677 h 3106616"/>
                      <a:gd name="connsiteX107" fmla="*/ 1324708 w 3364523"/>
                      <a:gd name="connsiteY107" fmla="*/ 105508 h 3106616"/>
                      <a:gd name="connsiteX108" fmla="*/ 1148862 w 3364523"/>
                      <a:gd name="connsiteY108" fmla="*/ 82062 h 3106616"/>
                      <a:gd name="connsiteX109" fmla="*/ 1055077 w 3364523"/>
                      <a:gd name="connsiteY109" fmla="*/ 58616 h 3106616"/>
                      <a:gd name="connsiteX110" fmla="*/ 984739 w 3364523"/>
                      <a:gd name="connsiteY110" fmla="*/ 35170 h 3106616"/>
                      <a:gd name="connsiteX111" fmla="*/ 890954 w 3364523"/>
                      <a:gd name="connsiteY111" fmla="*/ 23446 h 3106616"/>
                      <a:gd name="connsiteX112" fmla="*/ 703385 w 3364523"/>
                      <a:gd name="connsiteY112" fmla="*/ 11723 h 31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364523" h="3106616">
                        <a:moveTo>
                          <a:pt x="703385" y="11723"/>
                        </a:moveTo>
                        <a:lnTo>
                          <a:pt x="703385" y="11723"/>
                        </a:lnTo>
                        <a:cubicBezTo>
                          <a:pt x="668216" y="7815"/>
                          <a:pt x="633263" y="0"/>
                          <a:pt x="597877" y="0"/>
                        </a:cubicBezTo>
                        <a:cubicBezTo>
                          <a:pt x="555873" y="0"/>
                          <a:pt x="509964" y="13186"/>
                          <a:pt x="468923" y="23446"/>
                        </a:cubicBezTo>
                        <a:cubicBezTo>
                          <a:pt x="368142" y="90636"/>
                          <a:pt x="495648" y="10085"/>
                          <a:pt x="398585" y="58616"/>
                        </a:cubicBezTo>
                        <a:cubicBezTo>
                          <a:pt x="307686" y="104066"/>
                          <a:pt x="416644" y="64320"/>
                          <a:pt x="328246" y="93785"/>
                        </a:cubicBezTo>
                        <a:cubicBezTo>
                          <a:pt x="293390" y="119927"/>
                          <a:pt x="246886" y="151351"/>
                          <a:pt x="222739" y="187570"/>
                        </a:cubicBezTo>
                        <a:lnTo>
                          <a:pt x="199292" y="222739"/>
                        </a:lnTo>
                        <a:cubicBezTo>
                          <a:pt x="195384" y="234462"/>
                          <a:pt x="192437" y="246550"/>
                          <a:pt x="187569" y="257908"/>
                        </a:cubicBezTo>
                        <a:cubicBezTo>
                          <a:pt x="169721" y="299552"/>
                          <a:pt x="164223" y="304650"/>
                          <a:pt x="140677" y="339970"/>
                        </a:cubicBezTo>
                        <a:cubicBezTo>
                          <a:pt x="109666" y="464016"/>
                          <a:pt x="151770" y="317940"/>
                          <a:pt x="105508" y="422031"/>
                        </a:cubicBezTo>
                        <a:cubicBezTo>
                          <a:pt x="95471" y="444615"/>
                          <a:pt x="82062" y="492370"/>
                          <a:pt x="82062" y="492370"/>
                        </a:cubicBezTo>
                        <a:cubicBezTo>
                          <a:pt x="76577" y="536247"/>
                          <a:pt x="71009" y="599331"/>
                          <a:pt x="58616" y="644770"/>
                        </a:cubicBezTo>
                        <a:cubicBezTo>
                          <a:pt x="29176" y="752713"/>
                          <a:pt x="39767" y="675795"/>
                          <a:pt x="23446" y="773723"/>
                        </a:cubicBezTo>
                        <a:cubicBezTo>
                          <a:pt x="8132" y="865610"/>
                          <a:pt x="8802" y="890843"/>
                          <a:pt x="0" y="996462"/>
                        </a:cubicBezTo>
                        <a:cubicBezTo>
                          <a:pt x="3908" y="1074616"/>
                          <a:pt x="2754" y="1153187"/>
                          <a:pt x="11723" y="1230923"/>
                        </a:cubicBezTo>
                        <a:cubicBezTo>
                          <a:pt x="14556" y="1255475"/>
                          <a:pt x="27354" y="1277816"/>
                          <a:pt x="35169" y="1301262"/>
                        </a:cubicBezTo>
                        <a:cubicBezTo>
                          <a:pt x="39077" y="1312985"/>
                          <a:pt x="40037" y="1326149"/>
                          <a:pt x="46892" y="1336431"/>
                        </a:cubicBezTo>
                        <a:lnTo>
                          <a:pt x="93785" y="1406770"/>
                        </a:lnTo>
                        <a:cubicBezTo>
                          <a:pt x="101600" y="1418493"/>
                          <a:pt x="108777" y="1430668"/>
                          <a:pt x="117231" y="1441939"/>
                        </a:cubicBezTo>
                        <a:lnTo>
                          <a:pt x="152400" y="1488831"/>
                        </a:lnTo>
                        <a:cubicBezTo>
                          <a:pt x="184819" y="1586088"/>
                          <a:pt x="130394" y="1433095"/>
                          <a:pt x="211016" y="1594339"/>
                        </a:cubicBezTo>
                        <a:cubicBezTo>
                          <a:pt x="229404" y="1631115"/>
                          <a:pt x="271662" y="1725324"/>
                          <a:pt x="304800" y="1758462"/>
                        </a:cubicBezTo>
                        <a:cubicBezTo>
                          <a:pt x="316523" y="1770185"/>
                          <a:pt x="329355" y="1780895"/>
                          <a:pt x="339969" y="1793631"/>
                        </a:cubicBezTo>
                        <a:cubicBezTo>
                          <a:pt x="348989" y="1804455"/>
                          <a:pt x="353453" y="1818837"/>
                          <a:pt x="363416" y="1828800"/>
                        </a:cubicBezTo>
                        <a:cubicBezTo>
                          <a:pt x="420112" y="1885496"/>
                          <a:pt x="391823" y="1848866"/>
                          <a:pt x="445477" y="1875693"/>
                        </a:cubicBezTo>
                        <a:cubicBezTo>
                          <a:pt x="533900" y="1919905"/>
                          <a:pt x="474172" y="1897114"/>
                          <a:pt x="539262" y="1934308"/>
                        </a:cubicBezTo>
                        <a:cubicBezTo>
                          <a:pt x="554435" y="1942978"/>
                          <a:pt x="570981" y="1949084"/>
                          <a:pt x="586154" y="1957754"/>
                        </a:cubicBezTo>
                        <a:cubicBezTo>
                          <a:pt x="598387" y="1964744"/>
                          <a:pt x="609090" y="1974210"/>
                          <a:pt x="621323" y="1981200"/>
                        </a:cubicBezTo>
                        <a:cubicBezTo>
                          <a:pt x="636496" y="1989870"/>
                          <a:pt x="653231" y="1995655"/>
                          <a:pt x="668216" y="2004646"/>
                        </a:cubicBezTo>
                        <a:cubicBezTo>
                          <a:pt x="768994" y="2065113"/>
                          <a:pt x="702981" y="2039681"/>
                          <a:pt x="773723" y="2063262"/>
                        </a:cubicBezTo>
                        <a:cubicBezTo>
                          <a:pt x="793262" y="2082800"/>
                          <a:pt x="807625" y="2109520"/>
                          <a:pt x="832339" y="2121877"/>
                        </a:cubicBezTo>
                        <a:cubicBezTo>
                          <a:pt x="847970" y="2129692"/>
                          <a:pt x="864058" y="2136653"/>
                          <a:pt x="879231" y="2145323"/>
                        </a:cubicBezTo>
                        <a:cubicBezTo>
                          <a:pt x="891464" y="2152313"/>
                          <a:pt x="901798" y="2162469"/>
                          <a:pt x="914400" y="2168770"/>
                        </a:cubicBezTo>
                        <a:cubicBezTo>
                          <a:pt x="925452" y="2174296"/>
                          <a:pt x="937846" y="2176585"/>
                          <a:pt x="949569" y="2180493"/>
                        </a:cubicBezTo>
                        <a:cubicBezTo>
                          <a:pt x="961292" y="2192216"/>
                          <a:pt x="972003" y="2205048"/>
                          <a:pt x="984739" y="2215662"/>
                        </a:cubicBezTo>
                        <a:cubicBezTo>
                          <a:pt x="995563" y="2224682"/>
                          <a:pt x="1009945" y="2229145"/>
                          <a:pt x="1019908" y="2239108"/>
                        </a:cubicBezTo>
                        <a:cubicBezTo>
                          <a:pt x="1061773" y="2280973"/>
                          <a:pt x="1059301" y="2299706"/>
                          <a:pt x="1101969" y="2332893"/>
                        </a:cubicBezTo>
                        <a:cubicBezTo>
                          <a:pt x="1124212" y="2350193"/>
                          <a:pt x="1148862" y="2364154"/>
                          <a:pt x="1172308" y="2379785"/>
                        </a:cubicBezTo>
                        <a:cubicBezTo>
                          <a:pt x="1184031" y="2387600"/>
                          <a:pt x="1197514" y="2393268"/>
                          <a:pt x="1207477" y="2403231"/>
                        </a:cubicBezTo>
                        <a:cubicBezTo>
                          <a:pt x="1238739" y="2434493"/>
                          <a:pt x="1264476" y="2472492"/>
                          <a:pt x="1301262" y="2497016"/>
                        </a:cubicBezTo>
                        <a:cubicBezTo>
                          <a:pt x="1333730" y="2518661"/>
                          <a:pt x="1367199" y="2539507"/>
                          <a:pt x="1395046" y="2567354"/>
                        </a:cubicBezTo>
                        <a:cubicBezTo>
                          <a:pt x="1462345" y="2634653"/>
                          <a:pt x="1436989" y="2653933"/>
                          <a:pt x="1535723" y="2719754"/>
                        </a:cubicBezTo>
                        <a:cubicBezTo>
                          <a:pt x="1698197" y="2828068"/>
                          <a:pt x="1553605" y="2725033"/>
                          <a:pt x="1629508" y="2790093"/>
                        </a:cubicBezTo>
                        <a:cubicBezTo>
                          <a:pt x="1648505" y="2806377"/>
                          <a:pt x="1670430" y="2819292"/>
                          <a:pt x="1688123" y="2836985"/>
                        </a:cubicBezTo>
                        <a:cubicBezTo>
                          <a:pt x="1698086" y="2846948"/>
                          <a:pt x="1702549" y="2861330"/>
                          <a:pt x="1711569" y="2872154"/>
                        </a:cubicBezTo>
                        <a:cubicBezTo>
                          <a:pt x="1730086" y="2894374"/>
                          <a:pt x="1755564" y="2917598"/>
                          <a:pt x="1781908" y="2930770"/>
                        </a:cubicBezTo>
                        <a:cubicBezTo>
                          <a:pt x="1833165" y="2956399"/>
                          <a:pt x="1856151" y="2955777"/>
                          <a:pt x="1910862" y="2977662"/>
                        </a:cubicBezTo>
                        <a:cubicBezTo>
                          <a:pt x="1930400" y="2985477"/>
                          <a:pt x="1949701" y="2993917"/>
                          <a:pt x="1969477" y="3001108"/>
                        </a:cubicBezTo>
                        <a:cubicBezTo>
                          <a:pt x="1992704" y="3009554"/>
                          <a:pt x="2016869" y="3015375"/>
                          <a:pt x="2039816" y="3024554"/>
                        </a:cubicBezTo>
                        <a:cubicBezTo>
                          <a:pt x="2157353" y="3071569"/>
                          <a:pt x="2044356" y="3029432"/>
                          <a:pt x="2145323" y="3059723"/>
                        </a:cubicBezTo>
                        <a:cubicBezTo>
                          <a:pt x="2168995" y="3066825"/>
                          <a:pt x="2191138" y="3080105"/>
                          <a:pt x="2215662" y="3083170"/>
                        </a:cubicBezTo>
                        <a:cubicBezTo>
                          <a:pt x="2429712" y="3109926"/>
                          <a:pt x="2277958" y="3093877"/>
                          <a:pt x="2672862" y="3106616"/>
                        </a:cubicBezTo>
                        <a:cubicBezTo>
                          <a:pt x="2723662" y="3102708"/>
                          <a:pt x="2774705" y="3101213"/>
                          <a:pt x="2825262" y="3094893"/>
                        </a:cubicBezTo>
                        <a:cubicBezTo>
                          <a:pt x="2837524" y="3093360"/>
                          <a:pt x="2850545" y="3090584"/>
                          <a:pt x="2860431" y="3083170"/>
                        </a:cubicBezTo>
                        <a:cubicBezTo>
                          <a:pt x="2882536" y="3066591"/>
                          <a:pt x="2899507" y="3044093"/>
                          <a:pt x="2919046" y="3024554"/>
                        </a:cubicBezTo>
                        <a:lnTo>
                          <a:pt x="2954216" y="2989385"/>
                        </a:lnTo>
                        <a:cubicBezTo>
                          <a:pt x="2962031" y="2973754"/>
                          <a:pt x="2967968" y="2957034"/>
                          <a:pt x="2977662" y="2942493"/>
                        </a:cubicBezTo>
                        <a:cubicBezTo>
                          <a:pt x="2983793" y="2933296"/>
                          <a:pt x="2994032" y="2927537"/>
                          <a:pt x="3001108" y="2919046"/>
                        </a:cubicBezTo>
                        <a:cubicBezTo>
                          <a:pt x="3013616" y="2904036"/>
                          <a:pt x="3025922" y="2888722"/>
                          <a:pt x="3036277" y="2872154"/>
                        </a:cubicBezTo>
                        <a:cubicBezTo>
                          <a:pt x="3087711" y="2789860"/>
                          <a:pt x="3027848" y="2857137"/>
                          <a:pt x="3094892" y="2790093"/>
                        </a:cubicBezTo>
                        <a:cubicBezTo>
                          <a:pt x="3098800" y="2778370"/>
                          <a:pt x="3101748" y="2766281"/>
                          <a:pt x="3106616" y="2754923"/>
                        </a:cubicBezTo>
                        <a:cubicBezTo>
                          <a:pt x="3113500" y="2738860"/>
                          <a:pt x="3123926" y="2724394"/>
                          <a:pt x="3130062" y="2708031"/>
                        </a:cubicBezTo>
                        <a:cubicBezTo>
                          <a:pt x="3141331" y="2677980"/>
                          <a:pt x="3139337" y="2654313"/>
                          <a:pt x="3153508" y="2625970"/>
                        </a:cubicBezTo>
                        <a:cubicBezTo>
                          <a:pt x="3159809" y="2613368"/>
                          <a:pt x="3170653" y="2603402"/>
                          <a:pt x="3176954" y="2590800"/>
                        </a:cubicBezTo>
                        <a:cubicBezTo>
                          <a:pt x="3182480" y="2579747"/>
                          <a:pt x="3183809" y="2566989"/>
                          <a:pt x="3188677" y="2555631"/>
                        </a:cubicBezTo>
                        <a:cubicBezTo>
                          <a:pt x="3232135" y="2454228"/>
                          <a:pt x="3196353" y="2556048"/>
                          <a:pt x="3223846" y="2473570"/>
                        </a:cubicBezTo>
                        <a:cubicBezTo>
                          <a:pt x="3227754" y="2450124"/>
                          <a:pt x="3229315" y="2426163"/>
                          <a:pt x="3235569" y="2403231"/>
                        </a:cubicBezTo>
                        <a:cubicBezTo>
                          <a:pt x="3241106" y="2382929"/>
                          <a:pt x="3251824" y="2364393"/>
                          <a:pt x="3259016" y="2344616"/>
                        </a:cubicBezTo>
                        <a:cubicBezTo>
                          <a:pt x="3267462" y="2321389"/>
                          <a:pt x="3273283" y="2297224"/>
                          <a:pt x="3282462" y="2274277"/>
                        </a:cubicBezTo>
                        <a:cubicBezTo>
                          <a:pt x="3306397" y="2214439"/>
                          <a:pt x="3305011" y="2225560"/>
                          <a:pt x="3317631" y="2168770"/>
                        </a:cubicBezTo>
                        <a:cubicBezTo>
                          <a:pt x="3327193" y="2125739"/>
                          <a:pt x="3328823" y="2104108"/>
                          <a:pt x="3341077" y="2063262"/>
                        </a:cubicBezTo>
                        <a:cubicBezTo>
                          <a:pt x="3348179" y="2039590"/>
                          <a:pt x="3364523" y="1992923"/>
                          <a:pt x="3364523" y="1992923"/>
                        </a:cubicBezTo>
                        <a:cubicBezTo>
                          <a:pt x="3360615" y="1883508"/>
                          <a:pt x="3362712" y="1773712"/>
                          <a:pt x="3352800" y="1664677"/>
                        </a:cubicBezTo>
                        <a:cubicBezTo>
                          <a:pt x="3350895" y="1643720"/>
                          <a:pt x="3334891" y="1626364"/>
                          <a:pt x="3329354" y="1606062"/>
                        </a:cubicBezTo>
                        <a:cubicBezTo>
                          <a:pt x="3323100" y="1583130"/>
                          <a:pt x="3323885" y="1558655"/>
                          <a:pt x="3317631" y="1535723"/>
                        </a:cubicBezTo>
                        <a:cubicBezTo>
                          <a:pt x="3312094" y="1515421"/>
                          <a:pt x="3301574" y="1496812"/>
                          <a:pt x="3294185" y="1477108"/>
                        </a:cubicBezTo>
                        <a:cubicBezTo>
                          <a:pt x="3280788" y="1441382"/>
                          <a:pt x="3282540" y="1430332"/>
                          <a:pt x="3259016" y="1395046"/>
                        </a:cubicBezTo>
                        <a:cubicBezTo>
                          <a:pt x="3252885" y="1385850"/>
                          <a:pt x="3243385" y="1379415"/>
                          <a:pt x="3235569" y="1371600"/>
                        </a:cubicBezTo>
                        <a:cubicBezTo>
                          <a:pt x="3206679" y="1256041"/>
                          <a:pt x="3253929" y="1410862"/>
                          <a:pt x="3141785" y="1242646"/>
                        </a:cubicBezTo>
                        <a:cubicBezTo>
                          <a:pt x="3124374" y="1216530"/>
                          <a:pt x="3118758" y="1203123"/>
                          <a:pt x="3094892" y="1184031"/>
                        </a:cubicBezTo>
                        <a:cubicBezTo>
                          <a:pt x="3083890" y="1175230"/>
                          <a:pt x="3070195" y="1170010"/>
                          <a:pt x="3059723" y="1160585"/>
                        </a:cubicBezTo>
                        <a:cubicBezTo>
                          <a:pt x="3030969" y="1134707"/>
                          <a:pt x="3005016" y="1105877"/>
                          <a:pt x="2977662" y="1078523"/>
                        </a:cubicBezTo>
                        <a:cubicBezTo>
                          <a:pt x="2958123" y="1058984"/>
                          <a:pt x="2942037" y="1035235"/>
                          <a:pt x="2919046" y="1019908"/>
                        </a:cubicBezTo>
                        <a:lnTo>
                          <a:pt x="2883877" y="996462"/>
                        </a:lnTo>
                        <a:cubicBezTo>
                          <a:pt x="2798107" y="853510"/>
                          <a:pt x="2912315" y="1024900"/>
                          <a:pt x="2778369" y="890954"/>
                        </a:cubicBezTo>
                        <a:lnTo>
                          <a:pt x="2708031" y="820616"/>
                        </a:lnTo>
                        <a:cubicBezTo>
                          <a:pt x="2696308" y="808893"/>
                          <a:pt x="2682058" y="799241"/>
                          <a:pt x="2672862" y="785446"/>
                        </a:cubicBezTo>
                        <a:cubicBezTo>
                          <a:pt x="2665047" y="773723"/>
                          <a:pt x="2659379" y="760240"/>
                          <a:pt x="2649416" y="750277"/>
                        </a:cubicBezTo>
                        <a:cubicBezTo>
                          <a:pt x="2639453" y="740314"/>
                          <a:pt x="2624777" y="736192"/>
                          <a:pt x="2614246" y="726831"/>
                        </a:cubicBezTo>
                        <a:cubicBezTo>
                          <a:pt x="2589464" y="704802"/>
                          <a:pt x="2567354" y="679939"/>
                          <a:pt x="2543908" y="656493"/>
                        </a:cubicBezTo>
                        <a:cubicBezTo>
                          <a:pt x="2532185" y="644770"/>
                          <a:pt x="2522534" y="630519"/>
                          <a:pt x="2508739" y="621323"/>
                        </a:cubicBezTo>
                        <a:lnTo>
                          <a:pt x="2438400" y="574431"/>
                        </a:lnTo>
                        <a:cubicBezTo>
                          <a:pt x="2430585" y="562708"/>
                          <a:pt x="2425557" y="548540"/>
                          <a:pt x="2414954" y="539262"/>
                        </a:cubicBezTo>
                        <a:cubicBezTo>
                          <a:pt x="2374245" y="503642"/>
                          <a:pt x="2353845" y="493332"/>
                          <a:pt x="2309446" y="480646"/>
                        </a:cubicBezTo>
                        <a:cubicBezTo>
                          <a:pt x="2293954" y="476220"/>
                          <a:pt x="2278185" y="472831"/>
                          <a:pt x="2262554" y="468923"/>
                        </a:cubicBezTo>
                        <a:cubicBezTo>
                          <a:pt x="2215635" y="437644"/>
                          <a:pt x="2231864" y="444974"/>
                          <a:pt x="2168769" y="422031"/>
                        </a:cubicBezTo>
                        <a:cubicBezTo>
                          <a:pt x="2145543" y="413585"/>
                          <a:pt x="2119623" y="411300"/>
                          <a:pt x="2098431" y="398585"/>
                        </a:cubicBezTo>
                        <a:cubicBezTo>
                          <a:pt x="2068681" y="380735"/>
                          <a:pt x="2026564" y="353427"/>
                          <a:pt x="1992923" y="339970"/>
                        </a:cubicBezTo>
                        <a:cubicBezTo>
                          <a:pt x="1969976" y="330791"/>
                          <a:pt x="1945532" y="325702"/>
                          <a:pt x="1922585" y="316523"/>
                        </a:cubicBezTo>
                        <a:cubicBezTo>
                          <a:pt x="1903046" y="308708"/>
                          <a:pt x="1883746" y="300269"/>
                          <a:pt x="1863969" y="293077"/>
                        </a:cubicBezTo>
                        <a:cubicBezTo>
                          <a:pt x="1840743" y="284631"/>
                          <a:pt x="1815736" y="280684"/>
                          <a:pt x="1793631" y="269631"/>
                        </a:cubicBezTo>
                        <a:cubicBezTo>
                          <a:pt x="1778000" y="261816"/>
                          <a:pt x="1762965" y="252675"/>
                          <a:pt x="1746739" y="246185"/>
                        </a:cubicBezTo>
                        <a:cubicBezTo>
                          <a:pt x="1655007" y="209492"/>
                          <a:pt x="1704359" y="234047"/>
                          <a:pt x="1629508" y="211016"/>
                        </a:cubicBezTo>
                        <a:cubicBezTo>
                          <a:pt x="1594076" y="200114"/>
                          <a:pt x="1559169" y="187569"/>
                          <a:pt x="1524000" y="175846"/>
                        </a:cubicBezTo>
                        <a:lnTo>
                          <a:pt x="1453662" y="152400"/>
                        </a:lnTo>
                        <a:cubicBezTo>
                          <a:pt x="1441939" y="148492"/>
                          <a:pt x="1429966" y="145266"/>
                          <a:pt x="1418492" y="140677"/>
                        </a:cubicBezTo>
                        <a:cubicBezTo>
                          <a:pt x="1407084" y="136114"/>
                          <a:pt x="1345382" y="110102"/>
                          <a:pt x="1324708" y="105508"/>
                        </a:cubicBezTo>
                        <a:cubicBezTo>
                          <a:pt x="1272088" y="93815"/>
                          <a:pt x="1199655" y="87706"/>
                          <a:pt x="1148862" y="82062"/>
                        </a:cubicBezTo>
                        <a:cubicBezTo>
                          <a:pt x="1117600" y="74247"/>
                          <a:pt x="1085647" y="68806"/>
                          <a:pt x="1055077" y="58616"/>
                        </a:cubicBezTo>
                        <a:cubicBezTo>
                          <a:pt x="1031631" y="50801"/>
                          <a:pt x="1009262" y="38236"/>
                          <a:pt x="984739" y="35170"/>
                        </a:cubicBezTo>
                        <a:cubicBezTo>
                          <a:pt x="953477" y="31262"/>
                          <a:pt x="922303" y="26581"/>
                          <a:pt x="890954" y="23446"/>
                        </a:cubicBezTo>
                        <a:cubicBezTo>
                          <a:pt x="770483" y="11398"/>
                          <a:pt x="734646" y="13677"/>
                          <a:pt x="703385" y="11723"/>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4" name="Freeform: Shape 133">
            <a:extLst>
              <a:ext uri="{FF2B5EF4-FFF2-40B4-BE49-F238E27FC236}">
                <a16:creationId xmlns:a16="http://schemas.microsoft.com/office/drawing/2014/main" id="{6437C8BE-5C57-48DA-8E44-A5F27B79249B}"/>
              </a:ext>
            </a:extLst>
          </p:cNvPr>
          <p:cNvSpPr/>
          <p:nvPr/>
        </p:nvSpPr>
        <p:spPr>
          <a:xfrm rot="20508868" flipV="1">
            <a:off x="8651195" y="4756253"/>
            <a:ext cx="3496412" cy="1149097"/>
          </a:xfrm>
          <a:custGeom>
            <a:avLst/>
            <a:gdLst>
              <a:gd name="connsiteX0" fmla="*/ 730957 w 3496412"/>
              <a:gd name="connsiteY0" fmla="*/ 4336 h 1149097"/>
              <a:gd name="connsiteX1" fmla="*/ 730957 w 3496412"/>
              <a:gd name="connsiteY1" fmla="*/ 4336 h 1149097"/>
              <a:gd name="connsiteX2" fmla="*/ 621313 w 3496412"/>
              <a:gd name="connsiteY2" fmla="*/ 0 h 1149097"/>
              <a:gd name="connsiteX3" fmla="*/ 487304 w 3496412"/>
              <a:gd name="connsiteY3" fmla="*/ 8672 h 1149097"/>
              <a:gd name="connsiteX4" fmla="*/ 414209 w 3496412"/>
              <a:gd name="connsiteY4" fmla="*/ 21681 h 1149097"/>
              <a:gd name="connsiteX5" fmla="*/ 341113 w 3496412"/>
              <a:gd name="connsiteY5" fmla="*/ 34689 h 1149097"/>
              <a:gd name="connsiteX6" fmla="*/ 231470 w 3496412"/>
              <a:gd name="connsiteY6" fmla="*/ 69379 h 1149097"/>
              <a:gd name="connsiteX7" fmla="*/ 207104 w 3496412"/>
              <a:gd name="connsiteY7" fmla="*/ 82388 h 1149097"/>
              <a:gd name="connsiteX8" fmla="*/ 194921 w 3496412"/>
              <a:gd name="connsiteY8" fmla="*/ 95396 h 1149097"/>
              <a:gd name="connsiteX9" fmla="*/ 146191 w 3496412"/>
              <a:gd name="connsiteY9" fmla="*/ 125750 h 1149097"/>
              <a:gd name="connsiteX10" fmla="*/ 109643 w 3496412"/>
              <a:gd name="connsiteY10" fmla="*/ 156103 h 1149097"/>
              <a:gd name="connsiteX11" fmla="*/ 85278 w 3496412"/>
              <a:gd name="connsiteY11" fmla="*/ 182121 h 1149097"/>
              <a:gd name="connsiteX12" fmla="*/ 60913 w 3496412"/>
              <a:gd name="connsiteY12" fmla="*/ 238492 h 1149097"/>
              <a:gd name="connsiteX13" fmla="*/ 24365 w 3496412"/>
              <a:gd name="connsiteY13" fmla="*/ 286190 h 1149097"/>
              <a:gd name="connsiteX14" fmla="*/ 0 w 3496412"/>
              <a:gd name="connsiteY14" fmla="*/ 368578 h 1149097"/>
              <a:gd name="connsiteX15" fmla="*/ 12182 w 3496412"/>
              <a:gd name="connsiteY15" fmla="*/ 455302 h 1149097"/>
              <a:gd name="connsiteX16" fmla="*/ 36547 w 3496412"/>
              <a:gd name="connsiteY16" fmla="*/ 481319 h 1149097"/>
              <a:gd name="connsiteX17" fmla="*/ 48730 w 3496412"/>
              <a:gd name="connsiteY17" fmla="*/ 494328 h 1149097"/>
              <a:gd name="connsiteX18" fmla="*/ 97461 w 3496412"/>
              <a:gd name="connsiteY18" fmla="*/ 520345 h 1149097"/>
              <a:gd name="connsiteX19" fmla="*/ 121826 w 3496412"/>
              <a:gd name="connsiteY19" fmla="*/ 533354 h 1149097"/>
              <a:gd name="connsiteX20" fmla="*/ 158374 w 3496412"/>
              <a:gd name="connsiteY20" fmla="*/ 550699 h 1149097"/>
              <a:gd name="connsiteX21" fmla="*/ 219287 w 3496412"/>
              <a:gd name="connsiteY21" fmla="*/ 589725 h 1149097"/>
              <a:gd name="connsiteX22" fmla="*/ 316748 w 3496412"/>
              <a:gd name="connsiteY22" fmla="*/ 650432 h 1149097"/>
              <a:gd name="connsiteX23" fmla="*/ 353295 w 3496412"/>
              <a:gd name="connsiteY23" fmla="*/ 663440 h 1149097"/>
              <a:gd name="connsiteX24" fmla="*/ 377661 w 3496412"/>
              <a:gd name="connsiteY24" fmla="*/ 676449 h 1149097"/>
              <a:gd name="connsiteX25" fmla="*/ 462939 w 3496412"/>
              <a:gd name="connsiteY25" fmla="*/ 693794 h 1149097"/>
              <a:gd name="connsiteX26" fmla="*/ 560401 w 3496412"/>
              <a:gd name="connsiteY26" fmla="*/ 715475 h 1149097"/>
              <a:gd name="connsiteX27" fmla="*/ 609131 w 3496412"/>
              <a:gd name="connsiteY27" fmla="*/ 724147 h 1149097"/>
              <a:gd name="connsiteX28" fmla="*/ 645678 w 3496412"/>
              <a:gd name="connsiteY28" fmla="*/ 732820 h 1149097"/>
              <a:gd name="connsiteX29" fmla="*/ 694410 w 3496412"/>
              <a:gd name="connsiteY29" fmla="*/ 741492 h 1149097"/>
              <a:gd name="connsiteX30" fmla="*/ 804052 w 3496412"/>
              <a:gd name="connsiteY30" fmla="*/ 763173 h 1149097"/>
              <a:gd name="connsiteX31" fmla="*/ 864966 w 3496412"/>
              <a:gd name="connsiteY31" fmla="*/ 784854 h 1149097"/>
              <a:gd name="connsiteX32" fmla="*/ 913696 w 3496412"/>
              <a:gd name="connsiteY32" fmla="*/ 793527 h 1149097"/>
              <a:gd name="connsiteX33" fmla="*/ 950244 w 3496412"/>
              <a:gd name="connsiteY33" fmla="*/ 802199 h 1149097"/>
              <a:gd name="connsiteX34" fmla="*/ 986792 w 3496412"/>
              <a:gd name="connsiteY34" fmla="*/ 806536 h 1149097"/>
              <a:gd name="connsiteX35" fmla="*/ 1023340 w 3496412"/>
              <a:gd name="connsiteY35" fmla="*/ 819544 h 1149097"/>
              <a:gd name="connsiteX36" fmla="*/ 1059888 w 3496412"/>
              <a:gd name="connsiteY36" fmla="*/ 828217 h 1149097"/>
              <a:gd name="connsiteX37" fmla="*/ 1145166 w 3496412"/>
              <a:gd name="connsiteY37" fmla="*/ 862906 h 1149097"/>
              <a:gd name="connsiteX38" fmla="*/ 1218262 w 3496412"/>
              <a:gd name="connsiteY38" fmla="*/ 880251 h 1149097"/>
              <a:gd name="connsiteX39" fmla="*/ 1254809 w 3496412"/>
              <a:gd name="connsiteY39" fmla="*/ 888924 h 1149097"/>
              <a:gd name="connsiteX40" fmla="*/ 1352271 w 3496412"/>
              <a:gd name="connsiteY40" fmla="*/ 923613 h 1149097"/>
              <a:gd name="connsiteX41" fmla="*/ 1449731 w 3496412"/>
              <a:gd name="connsiteY41" fmla="*/ 949630 h 1149097"/>
              <a:gd name="connsiteX42" fmla="*/ 1595923 w 3496412"/>
              <a:gd name="connsiteY42" fmla="*/ 1006001 h 1149097"/>
              <a:gd name="connsiteX43" fmla="*/ 1693384 w 3496412"/>
              <a:gd name="connsiteY43" fmla="*/ 1032019 h 1149097"/>
              <a:gd name="connsiteX44" fmla="*/ 1754297 w 3496412"/>
              <a:gd name="connsiteY44" fmla="*/ 1049363 h 1149097"/>
              <a:gd name="connsiteX45" fmla="*/ 1778662 w 3496412"/>
              <a:gd name="connsiteY45" fmla="*/ 1062372 h 1149097"/>
              <a:gd name="connsiteX46" fmla="*/ 1851758 w 3496412"/>
              <a:gd name="connsiteY46" fmla="*/ 1084053 h 1149097"/>
              <a:gd name="connsiteX47" fmla="*/ 1985767 w 3496412"/>
              <a:gd name="connsiteY47" fmla="*/ 1101398 h 1149097"/>
              <a:gd name="connsiteX48" fmla="*/ 2046680 w 3496412"/>
              <a:gd name="connsiteY48" fmla="*/ 1110070 h 1149097"/>
              <a:gd name="connsiteX49" fmla="*/ 2119776 w 3496412"/>
              <a:gd name="connsiteY49" fmla="*/ 1118743 h 1149097"/>
              <a:gd name="connsiteX50" fmla="*/ 2229419 w 3496412"/>
              <a:gd name="connsiteY50" fmla="*/ 1131751 h 1149097"/>
              <a:gd name="connsiteX51" fmla="*/ 2302515 w 3496412"/>
              <a:gd name="connsiteY51" fmla="*/ 1140424 h 1149097"/>
              <a:gd name="connsiteX52" fmla="*/ 2777637 w 3496412"/>
              <a:gd name="connsiteY52" fmla="*/ 1149097 h 1149097"/>
              <a:gd name="connsiteX53" fmla="*/ 2936012 w 3496412"/>
              <a:gd name="connsiteY53" fmla="*/ 1144760 h 1149097"/>
              <a:gd name="connsiteX54" fmla="*/ 2972559 w 3496412"/>
              <a:gd name="connsiteY54" fmla="*/ 1140424 h 1149097"/>
              <a:gd name="connsiteX55" fmla="*/ 3033472 w 3496412"/>
              <a:gd name="connsiteY55" fmla="*/ 1118743 h 1149097"/>
              <a:gd name="connsiteX56" fmla="*/ 3070021 w 3496412"/>
              <a:gd name="connsiteY56" fmla="*/ 1105734 h 1149097"/>
              <a:gd name="connsiteX57" fmla="*/ 3094386 w 3496412"/>
              <a:gd name="connsiteY57" fmla="*/ 1088390 h 1149097"/>
              <a:gd name="connsiteX58" fmla="*/ 3118751 w 3496412"/>
              <a:gd name="connsiteY58" fmla="*/ 1079717 h 1149097"/>
              <a:gd name="connsiteX59" fmla="*/ 3155298 w 3496412"/>
              <a:gd name="connsiteY59" fmla="*/ 1062372 h 1149097"/>
              <a:gd name="connsiteX60" fmla="*/ 3216211 w 3496412"/>
              <a:gd name="connsiteY60" fmla="*/ 1032019 h 1149097"/>
              <a:gd name="connsiteX61" fmla="*/ 3228395 w 3496412"/>
              <a:gd name="connsiteY61" fmla="*/ 1019010 h 1149097"/>
              <a:gd name="connsiteX62" fmla="*/ 3252760 w 3496412"/>
              <a:gd name="connsiteY62" fmla="*/ 1001665 h 1149097"/>
              <a:gd name="connsiteX63" fmla="*/ 3277125 w 3496412"/>
              <a:gd name="connsiteY63" fmla="*/ 971312 h 1149097"/>
              <a:gd name="connsiteX64" fmla="*/ 3301490 w 3496412"/>
              <a:gd name="connsiteY64" fmla="*/ 958303 h 1149097"/>
              <a:gd name="connsiteX65" fmla="*/ 3313672 w 3496412"/>
              <a:gd name="connsiteY65" fmla="*/ 945294 h 1149097"/>
              <a:gd name="connsiteX66" fmla="*/ 3350220 w 3496412"/>
              <a:gd name="connsiteY66" fmla="*/ 914941 h 1149097"/>
              <a:gd name="connsiteX67" fmla="*/ 3362403 w 3496412"/>
              <a:gd name="connsiteY67" fmla="*/ 888924 h 1149097"/>
              <a:gd name="connsiteX68" fmla="*/ 3386769 w 3496412"/>
              <a:gd name="connsiteY68" fmla="*/ 867243 h 1149097"/>
              <a:gd name="connsiteX69" fmla="*/ 3411134 w 3496412"/>
              <a:gd name="connsiteY69" fmla="*/ 841225 h 1149097"/>
              <a:gd name="connsiteX70" fmla="*/ 3447681 w 3496412"/>
              <a:gd name="connsiteY70" fmla="*/ 802199 h 1149097"/>
              <a:gd name="connsiteX71" fmla="*/ 3472046 w 3496412"/>
              <a:gd name="connsiteY71" fmla="*/ 763173 h 1149097"/>
              <a:gd name="connsiteX72" fmla="*/ 3496412 w 3496412"/>
              <a:gd name="connsiteY72" fmla="*/ 737156 h 1149097"/>
              <a:gd name="connsiteX73" fmla="*/ 3484229 w 3496412"/>
              <a:gd name="connsiteY73" fmla="*/ 615742 h 1149097"/>
              <a:gd name="connsiteX74" fmla="*/ 3459864 w 3496412"/>
              <a:gd name="connsiteY74" fmla="*/ 594061 h 1149097"/>
              <a:gd name="connsiteX75" fmla="*/ 3447681 w 3496412"/>
              <a:gd name="connsiteY75" fmla="*/ 568044 h 1149097"/>
              <a:gd name="connsiteX76" fmla="*/ 3423316 w 3496412"/>
              <a:gd name="connsiteY76" fmla="*/ 546363 h 1149097"/>
              <a:gd name="connsiteX77" fmla="*/ 3386769 w 3496412"/>
              <a:gd name="connsiteY77" fmla="*/ 516009 h 1149097"/>
              <a:gd name="connsiteX78" fmla="*/ 3362403 w 3496412"/>
              <a:gd name="connsiteY78" fmla="*/ 507337 h 1149097"/>
              <a:gd name="connsiteX79" fmla="*/ 3264942 w 3496412"/>
              <a:gd name="connsiteY79" fmla="*/ 459638 h 1149097"/>
              <a:gd name="connsiteX80" fmla="*/ 3216211 w 3496412"/>
              <a:gd name="connsiteY80" fmla="*/ 437957 h 1149097"/>
              <a:gd name="connsiteX81" fmla="*/ 3179663 w 3496412"/>
              <a:gd name="connsiteY81" fmla="*/ 429285 h 1149097"/>
              <a:gd name="connsiteX82" fmla="*/ 3094386 w 3496412"/>
              <a:gd name="connsiteY82" fmla="*/ 398931 h 1149097"/>
              <a:gd name="connsiteX83" fmla="*/ 3033472 w 3496412"/>
              <a:gd name="connsiteY83" fmla="*/ 377250 h 1149097"/>
              <a:gd name="connsiteX84" fmla="*/ 2996924 w 3496412"/>
              <a:gd name="connsiteY84" fmla="*/ 368578 h 1149097"/>
              <a:gd name="connsiteX85" fmla="*/ 2887280 w 3496412"/>
              <a:gd name="connsiteY85" fmla="*/ 329552 h 1149097"/>
              <a:gd name="connsiteX86" fmla="*/ 2814185 w 3496412"/>
              <a:gd name="connsiteY86" fmla="*/ 303535 h 1149097"/>
              <a:gd name="connsiteX87" fmla="*/ 2777637 w 3496412"/>
              <a:gd name="connsiteY87" fmla="*/ 290526 h 1149097"/>
              <a:gd name="connsiteX88" fmla="*/ 2753272 w 3496412"/>
              <a:gd name="connsiteY88" fmla="*/ 277517 h 1149097"/>
              <a:gd name="connsiteX89" fmla="*/ 2716724 w 3496412"/>
              <a:gd name="connsiteY89" fmla="*/ 268845 h 1149097"/>
              <a:gd name="connsiteX90" fmla="*/ 2643628 w 3496412"/>
              <a:gd name="connsiteY90" fmla="*/ 242828 h 1149097"/>
              <a:gd name="connsiteX91" fmla="*/ 2607081 w 3496412"/>
              <a:gd name="connsiteY91" fmla="*/ 229819 h 1149097"/>
              <a:gd name="connsiteX92" fmla="*/ 2533985 w 3496412"/>
              <a:gd name="connsiteY92" fmla="*/ 212474 h 1149097"/>
              <a:gd name="connsiteX93" fmla="*/ 2509619 w 3496412"/>
              <a:gd name="connsiteY93" fmla="*/ 199466 h 1149097"/>
              <a:gd name="connsiteX94" fmla="*/ 2399976 w 3496412"/>
              <a:gd name="connsiteY94" fmla="*/ 177784 h 1149097"/>
              <a:gd name="connsiteX95" fmla="*/ 2351245 w 3496412"/>
              <a:gd name="connsiteY95" fmla="*/ 173448 h 1149097"/>
              <a:gd name="connsiteX96" fmla="*/ 2253784 w 3496412"/>
              <a:gd name="connsiteY96" fmla="*/ 156103 h 1149097"/>
              <a:gd name="connsiteX97" fmla="*/ 2180689 w 3496412"/>
              <a:gd name="connsiteY97" fmla="*/ 147431 h 1149097"/>
              <a:gd name="connsiteX98" fmla="*/ 2071045 w 3496412"/>
              <a:gd name="connsiteY98" fmla="*/ 125750 h 1149097"/>
              <a:gd name="connsiteX99" fmla="*/ 1997950 w 3496412"/>
              <a:gd name="connsiteY99" fmla="*/ 117077 h 1149097"/>
              <a:gd name="connsiteX100" fmla="*/ 1937036 w 3496412"/>
              <a:gd name="connsiteY100" fmla="*/ 108405 h 1149097"/>
              <a:gd name="connsiteX101" fmla="*/ 1863941 w 3496412"/>
              <a:gd name="connsiteY101" fmla="*/ 99733 h 1149097"/>
              <a:gd name="connsiteX102" fmla="*/ 1815211 w 3496412"/>
              <a:gd name="connsiteY102" fmla="*/ 91060 h 1149097"/>
              <a:gd name="connsiteX103" fmla="*/ 1693384 w 3496412"/>
              <a:gd name="connsiteY103" fmla="*/ 78052 h 1149097"/>
              <a:gd name="connsiteX104" fmla="*/ 1583740 w 3496412"/>
              <a:gd name="connsiteY104" fmla="*/ 65043 h 1149097"/>
              <a:gd name="connsiteX105" fmla="*/ 1510645 w 3496412"/>
              <a:gd name="connsiteY105" fmla="*/ 56370 h 1149097"/>
              <a:gd name="connsiteX106" fmla="*/ 1474096 w 3496412"/>
              <a:gd name="connsiteY106" fmla="*/ 52034 h 1149097"/>
              <a:gd name="connsiteX107" fmla="*/ 1376636 w 3496412"/>
              <a:gd name="connsiteY107" fmla="*/ 39026 h 1149097"/>
              <a:gd name="connsiteX108" fmla="*/ 1193897 w 3496412"/>
              <a:gd name="connsiteY108" fmla="*/ 30353 h 1149097"/>
              <a:gd name="connsiteX109" fmla="*/ 1096435 w 3496412"/>
              <a:gd name="connsiteY109" fmla="*/ 21681 h 1149097"/>
              <a:gd name="connsiteX110" fmla="*/ 1023340 w 3496412"/>
              <a:gd name="connsiteY110" fmla="*/ 13008 h 1149097"/>
              <a:gd name="connsiteX111" fmla="*/ 925879 w 3496412"/>
              <a:gd name="connsiteY111" fmla="*/ 8672 h 1149097"/>
              <a:gd name="connsiteX112" fmla="*/ 730957 w 3496412"/>
              <a:gd name="connsiteY112" fmla="*/ 4336 h 114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496412" h="1149097" extrusionOk="0">
                <a:moveTo>
                  <a:pt x="730957" y="4336"/>
                </a:moveTo>
                <a:lnTo>
                  <a:pt x="730957" y="4336"/>
                </a:lnTo>
                <a:cubicBezTo>
                  <a:pt x="695245" y="-2765"/>
                  <a:pt x="653611" y="3809"/>
                  <a:pt x="621313" y="0"/>
                </a:cubicBezTo>
                <a:cubicBezTo>
                  <a:pt x="576402" y="-365"/>
                  <a:pt x="529093" y="3483"/>
                  <a:pt x="487304" y="8672"/>
                </a:cubicBezTo>
                <a:cubicBezTo>
                  <a:pt x="381538" y="32792"/>
                  <a:pt x="517801" y="9041"/>
                  <a:pt x="414209" y="21681"/>
                </a:cubicBezTo>
                <a:cubicBezTo>
                  <a:pt x="316187" y="26583"/>
                  <a:pt x="441996" y="29125"/>
                  <a:pt x="341113" y="34689"/>
                </a:cubicBezTo>
                <a:cubicBezTo>
                  <a:pt x="307718" y="44075"/>
                  <a:pt x="255268" y="52682"/>
                  <a:pt x="231470" y="69379"/>
                </a:cubicBezTo>
                <a:cubicBezTo>
                  <a:pt x="227954" y="73127"/>
                  <a:pt x="214264" y="77190"/>
                  <a:pt x="207104" y="82388"/>
                </a:cubicBezTo>
                <a:cubicBezTo>
                  <a:pt x="203139" y="86660"/>
                  <a:pt x="200713" y="91027"/>
                  <a:pt x="194921" y="95396"/>
                </a:cubicBezTo>
                <a:cubicBezTo>
                  <a:pt x="176644" y="111684"/>
                  <a:pt x="170909" y="112477"/>
                  <a:pt x="146191" y="125750"/>
                </a:cubicBezTo>
                <a:cubicBezTo>
                  <a:pt x="109878" y="169375"/>
                  <a:pt x="157523" y="108197"/>
                  <a:pt x="109643" y="156103"/>
                </a:cubicBezTo>
                <a:cubicBezTo>
                  <a:pt x="99213" y="164457"/>
                  <a:pt x="85278" y="182121"/>
                  <a:pt x="85278" y="182121"/>
                </a:cubicBezTo>
                <a:cubicBezTo>
                  <a:pt x="82402" y="198218"/>
                  <a:pt x="73940" y="221101"/>
                  <a:pt x="60913" y="238492"/>
                </a:cubicBezTo>
                <a:cubicBezTo>
                  <a:pt x="29461" y="279877"/>
                  <a:pt x="45074" y="245446"/>
                  <a:pt x="24365" y="286190"/>
                </a:cubicBezTo>
                <a:cubicBezTo>
                  <a:pt x="8978" y="320294"/>
                  <a:pt x="10030" y="329241"/>
                  <a:pt x="0" y="368578"/>
                </a:cubicBezTo>
                <a:cubicBezTo>
                  <a:pt x="273" y="395991"/>
                  <a:pt x="3358" y="425743"/>
                  <a:pt x="12182" y="455302"/>
                </a:cubicBezTo>
                <a:cubicBezTo>
                  <a:pt x="15371" y="464683"/>
                  <a:pt x="27595" y="473369"/>
                  <a:pt x="36547" y="481319"/>
                </a:cubicBezTo>
                <a:cubicBezTo>
                  <a:pt x="40184" y="485213"/>
                  <a:pt x="41687" y="490632"/>
                  <a:pt x="48730" y="494328"/>
                </a:cubicBezTo>
                <a:cubicBezTo>
                  <a:pt x="56610" y="496292"/>
                  <a:pt x="89802" y="517252"/>
                  <a:pt x="97461" y="520345"/>
                </a:cubicBezTo>
                <a:cubicBezTo>
                  <a:pt x="104681" y="524921"/>
                  <a:pt x="112643" y="528034"/>
                  <a:pt x="121826" y="533354"/>
                </a:cubicBezTo>
                <a:cubicBezTo>
                  <a:pt x="141194" y="538751"/>
                  <a:pt x="150516" y="546148"/>
                  <a:pt x="158374" y="550699"/>
                </a:cubicBezTo>
                <a:cubicBezTo>
                  <a:pt x="179087" y="581317"/>
                  <a:pt x="135841" y="516357"/>
                  <a:pt x="219287" y="589725"/>
                </a:cubicBezTo>
                <a:cubicBezTo>
                  <a:pt x="238605" y="604120"/>
                  <a:pt x="282376" y="639381"/>
                  <a:pt x="316748" y="650432"/>
                </a:cubicBezTo>
                <a:cubicBezTo>
                  <a:pt x="329133" y="655256"/>
                  <a:pt x="342337" y="657477"/>
                  <a:pt x="353295" y="663440"/>
                </a:cubicBezTo>
                <a:cubicBezTo>
                  <a:pt x="362805" y="666831"/>
                  <a:pt x="367053" y="673702"/>
                  <a:pt x="377661" y="676449"/>
                </a:cubicBezTo>
                <a:cubicBezTo>
                  <a:pt x="436493" y="696731"/>
                  <a:pt x="406889" y="682255"/>
                  <a:pt x="462939" y="693794"/>
                </a:cubicBezTo>
                <a:cubicBezTo>
                  <a:pt x="559583" y="705588"/>
                  <a:pt x="493483" y="700036"/>
                  <a:pt x="560401" y="715475"/>
                </a:cubicBezTo>
                <a:cubicBezTo>
                  <a:pt x="577123" y="720969"/>
                  <a:pt x="591525" y="720293"/>
                  <a:pt x="609131" y="724147"/>
                </a:cubicBezTo>
                <a:cubicBezTo>
                  <a:pt x="621546" y="726930"/>
                  <a:pt x="632071" y="729149"/>
                  <a:pt x="645678" y="732820"/>
                </a:cubicBezTo>
                <a:cubicBezTo>
                  <a:pt x="661886" y="735868"/>
                  <a:pt x="677071" y="739587"/>
                  <a:pt x="694410" y="741492"/>
                </a:cubicBezTo>
                <a:cubicBezTo>
                  <a:pt x="808018" y="773322"/>
                  <a:pt x="726805" y="748784"/>
                  <a:pt x="804052" y="763173"/>
                </a:cubicBezTo>
                <a:cubicBezTo>
                  <a:pt x="823809" y="770266"/>
                  <a:pt x="839325" y="783783"/>
                  <a:pt x="864966" y="784854"/>
                </a:cubicBezTo>
                <a:cubicBezTo>
                  <a:pt x="880136" y="789237"/>
                  <a:pt x="899264" y="790530"/>
                  <a:pt x="913696" y="793527"/>
                </a:cubicBezTo>
                <a:cubicBezTo>
                  <a:pt x="924963" y="795279"/>
                  <a:pt x="937711" y="800139"/>
                  <a:pt x="950244" y="802199"/>
                </a:cubicBezTo>
                <a:cubicBezTo>
                  <a:pt x="962040" y="804522"/>
                  <a:pt x="974854" y="804820"/>
                  <a:pt x="986792" y="806536"/>
                </a:cubicBezTo>
                <a:cubicBezTo>
                  <a:pt x="999706" y="808805"/>
                  <a:pt x="1011736" y="816234"/>
                  <a:pt x="1023340" y="819544"/>
                </a:cubicBezTo>
                <a:cubicBezTo>
                  <a:pt x="1033849" y="821043"/>
                  <a:pt x="1050455" y="826035"/>
                  <a:pt x="1059888" y="828217"/>
                </a:cubicBezTo>
                <a:cubicBezTo>
                  <a:pt x="1103119" y="843181"/>
                  <a:pt x="1100210" y="849973"/>
                  <a:pt x="1145166" y="862906"/>
                </a:cubicBezTo>
                <a:cubicBezTo>
                  <a:pt x="1167451" y="871184"/>
                  <a:pt x="1192593" y="870032"/>
                  <a:pt x="1218262" y="880251"/>
                </a:cubicBezTo>
                <a:cubicBezTo>
                  <a:pt x="1230091" y="882534"/>
                  <a:pt x="1243627" y="885456"/>
                  <a:pt x="1254809" y="888924"/>
                </a:cubicBezTo>
                <a:cubicBezTo>
                  <a:pt x="1286548" y="904284"/>
                  <a:pt x="1312377" y="920269"/>
                  <a:pt x="1352271" y="923613"/>
                </a:cubicBezTo>
                <a:cubicBezTo>
                  <a:pt x="1386486" y="931445"/>
                  <a:pt x="1419460" y="942152"/>
                  <a:pt x="1449731" y="949630"/>
                </a:cubicBezTo>
                <a:cubicBezTo>
                  <a:pt x="1519070" y="976696"/>
                  <a:pt x="1493946" y="981321"/>
                  <a:pt x="1595923" y="1006001"/>
                </a:cubicBezTo>
                <a:cubicBezTo>
                  <a:pt x="1764092" y="1047729"/>
                  <a:pt x="1616601" y="1009915"/>
                  <a:pt x="1693384" y="1032019"/>
                </a:cubicBezTo>
                <a:cubicBezTo>
                  <a:pt x="1713295" y="1037449"/>
                  <a:pt x="1734107" y="1040570"/>
                  <a:pt x="1754297" y="1049363"/>
                </a:cubicBezTo>
                <a:cubicBezTo>
                  <a:pt x="1764496" y="1052621"/>
                  <a:pt x="1769339" y="1057753"/>
                  <a:pt x="1778662" y="1062372"/>
                </a:cubicBezTo>
                <a:cubicBezTo>
                  <a:pt x="1799078" y="1075096"/>
                  <a:pt x="1829342" y="1078941"/>
                  <a:pt x="1851758" y="1084053"/>
                </a:cubicBezTo>
                <a:cubicBezTo>
                  <a:pt x="1902058" y="1096587"/>
                  <a:pt x="1928784" y="1095071"/>
                  <a:pt x="1985767" y="1101398"/>
                </a:cubicBezTo>
                <a:cubicBezTo>
                  <a:pt x="1994889" y="1108060"/>
                  <a:pt x="2027806" y="1109872"/>
                  <a:pt x="2046680" y="1110070"/>
                </a:cubicBezTo>
                <a:cubicBezTo>
                  <a:pt x="2070003" y="1109223"/>
                  <a:pt x="2100463" y="1114153"/>
                  <a:pt x="2119776" y="1118743"/>
                </a:cubicBezTo>
                <a:cubicBezTo>
                  <a:pt x="2241680" y="1138993"/>
                  <a:pt x="2114119" y="1108963"/>
                  <a:pt x="2229419" y="1131751"/>
                </a:cubicBezTo>
                <a:cubicBezTo>
                  <a:pt x="2256193" y="1138545"/>
                  <a:pt x="2273492" y="1138475"/>
                  <a:pt x="2302515" y="1140424"/>
                </a:cubicBezTo>
                <a:cubicBezTo>
                  <a:pt x="2525883" y="1141240"/>
                  <a:pt x="2353744" y="1168771"/>
                  <a:pt x="2777637" y="1149097"/>
                </a:cubicBezTo>
                <a:cubicBezTo>
                  <a:pt x="2855516" y="1158464"/>
                  <a:pt x="2918276" y="1154583"/>
                  <a:pt x="2936012" y="1144760"/>
                </a:cubicBezTo>
                <a:cubicBezTo>
                  <a:pt x="2950046" y="1144035"/>
                  <a:pt x="2963331" y="1143950"/>
                  <a:pt x="2972559" y="1140424"/>
                </a:cubicBezTo>
                <a:cubicBezTo>
                  <a:pt x="2996766" y="1133016"/>
                  <a:pt x="3015132" y="1122703"/>
                  <a:pt x="3033472" y="1118743"/>
                </a:cubicBezTo>
                <a:cubicBezTo>
                  <a:pt x="3042826" y="1114364"/>
                  <a:pt x="3054733" y="1112872"/>
                  <a:pt x="3070021" y="1105734"/>
                </a:cubicBezTo>
                <a:cubicBezTo>
                  <a:pt x="3077431" y="1100801"/>
                  <a:pt x="3083960" y="1092449"/>
                  <a:pt x="3094386" y="1088390"/>
                </a:cubicBezTo>
                <a:cubicBezTo>
                  <a:pt x="3101121" y="1085747"/>
                  <a:pt x="3111872" y="1082801"/>
                  <a:pt x="3118751" y="1079717"/>
                </a:cubicBezTo>
                <a:cubicBezTo>
                  <a:pt x="3133150" y="1072676"/>
                  <a:pt x="3143320" y="1068982"/>
                  <a:pt x="3155298" y="1062372"/>
                </a:cubicBezTo>
                <a:cubicBezTo>
                  <a:pt x="3209720" y="1029123"/>
                  <a:pt x="3143418" y="1056569"/>
                  <a:pt x="3216211" y="1032019"/>
                </a:cubicBezTo>
                <a:cubicBezTo>
                  <a:pt x="3220223" y="1027507"/>
                  <a:pt x="3223255" y="1023259"/>
                  <a:pt x="3228395" y="1019010"/>
                </a:cubicBezTo>
                <a:cubicBezTo>
                  <a:pt x="3234791" y="1013804"/>
                  <a:pt x="3245595" y="1006280"/>
                  <a:pt x="3252760" y="1001665"/>
                </a:cubicBezTo>
                <a:cubicBezTo>
                  <a:pt x="3264969" y="990065"/>
                  <a:pt x="3262604" y="980545"/>
                  <a:pt x="3277125" y="971312"/>
                </a:cubicBezTo>
                <a:cubicBezTo>
                  <a:pt x="3283720" y="967405"/>
                  <a:pt x="3294352" y="961703"/>
                  <a:pt x="3301490" y="958303"/>
                </a:cubicBezTo>
                <a:cubicBezTo>
                  <a:pt x="3307154" y="954274"/>
                  <a:pt x="3309243" y="949955"/>
                  <a:pt x="3313672" y="945294"/>
                </a:cubicBezTo>
                <a:cubicBezTo>
                  <a:pt x="3351978" y="906800"/>
                  <a:pt x="3325539" y="942012"/>
                  <a:pt x="3350220" y="914941"/>
                </a:cubicBezTo>
                <a:cubicBezTo>
                  <a:pt x="3355678" y="905694"/>
                  <a:pt x="3356250" y="897034"/>
                  <a:pt x="3362403" y="888924"/>
                </a:cubicBezTo>
                <a:cubicBezTo>
                  <a:pt x="3366598" y="882084"/>
                  <a:pt x="3378325" y="874211"/>
                  <a:pt x="3386769" y="867243"/>
                </a:cubicBezTo>
                <a:cubicBezTo>
                  <a:pt x="3397167" y="859218"/>
                  <a:pt x="3403148" y="848570"/>
                  <a:pt x="3411134" y="841225"/>
                </a:cubicBezTo>
                <a:cubicBezTo>
                  <a:pt x="3435200" y="819006"/>
                  <a:pt x="3434106" y="823513"/>
                  <a:pt x="3447681" y="802199"/>
                </a:cubicBezTo>
                <a:cubicBezTo>
                  <a:pt x="3457294" y="786359"/>
                  <a:pt x="3459317" y="778430"/>
                  <a:pt x="3472046" y="763173"/>
                </a:cubicBezTo>
                <a:cubicBezTo>
                  <a:pt x="3479427" y="754417"/>
                  <a:pt x="3496412" y="737156"/>
                  <a:pt x="3496412" y="737156"/>
                </a:cubicBezTo>
                <a:cubicBezTo>
                  <a:pt x="3494534" y="697482"/>
                  <a:pt x="3490236" y="649289"/>
                  <a:pt x="3484229" y="615742"/>
                </a:cubicBezTo>
                <a:cubicBezTo>
                  <a:pt x="3481974" y="608998"/>
                  <a:pt x="3466168" y="602543"/>
                  <a:pt x="3459864" y="594061"/>
                </a:cubicBezTo>
                <a:cubicBezTo>
                  <a:pt x="3454368" y="585112"/>
                  <a:pt x="3455687" y="577276"/>
                  <a:pt x="3447681" y="568044"/>
                </a:cubicBezTo>
                <a:cubicBezTo>
                  <a:pt x="3441504" y="560331"/>
                  <a:pt x="3431359" y="551662"/>
                  <a:pt x="3423316" y="546363"/>
                </a:cubicBezTo>
                <a:cubicBezTo>
                  <a:pt x="3409985" y="533183"/>
                  <a:pt x="3411489" y="529040"/>
                  <a:pt x="3386769" y="516009"/>
                </a:cubicBezTo>
                <a:cubicBezTo>
                  <a:pt x="3381029" y="512930"/>
                  <a:pt x="3370758" y="509368"/>
                  <a:pt x="3362403" y="507337"/>
                </a:cubicBezTo>
                <a:cubicBezTo>
                  <a:pt x="3334618" y="476250"/>
                  <a:pt x="3394552" y="526396"/>
                  <a:pt x="3264942" y="459638"/>
                </a:cubicBezTo>
                <a:cubicBezTo>
                  <a:pt x="3246156" y="450584"/>
                  <a:pt x="3240645" y="445209"/>
                  <a:pt x="3216211" y="437957"/>
                </a:cubicBezTo>
                <a:cubicBezTo>
                  <a:pt x="3205153" y="432572"/>
                  <a:pt x="3191183" y="433186"/>
                  <a:pt x="3179663" y="429285"/>
                </a:cubicBezTo>
                <a:cubicBezTo>
                  <a:pt x="3148439" y="421044"/>
                  <a:pt x="3118082" y="407236"/>
                  <a:pt x="3094386" y="398931"/>
                </a:cubicBezTo>
                <a:cubicBezTo>
                  <a:pt x="3070752" y="390010"/>
                  <a:pt x="3056645" y="383430"/>
                  <a:pt x="3033472" y="377250"/>
                </a:cubicBezTo>
                <a:cubicBezTo>
                  <a:pt x="3020825" y="377295"/>
                  <a:pt x="3012249" y="368870"/>
                  <a:pt x="2996924" y="368578"/>
                </a:cubicBezTo>
                <a:cubicBezTo>
                  <a:pt x="2908414" y="313507"/>
                  <a:pt x="3031317" y="380733"/>
                  <a:pt x="2887280" y="329552"/>
                </a:cubicBezTo>
                <a:cubicBezTo>
                  <a:pt x="2878985" y="324086"/>
                  <a:pt x="2824978" y="309668"/>
                  <a:pt x="2814185" y="303535"/>
                </a:cubicBezTo>
                <a:cubicBezTo>
                  <a:pt x="2803266" y="297830"/>
                  <a:pt x="2786786" y="296082"/>
                  <a:pt x="2777637" y="290526"/>
                </a:cubicBezTo>
                <a:cubicBezTo>
                  <a:pt x="2769312" y="286126"/>
                  <a:pt x="2763154" y="281170"/>
                  <a:pt x="2753272" y="277517"/>
                </a:cubicBezTo>
                <a:cubicBezTo>
                  <a:pt x="2742991" y="274651"/>
                  <a:pt x="2728246" y="270555"/>
                  <a:pt x="2716724" y="268845"/>
                </a:cubicBezTo>
                <a:cubicBezTo>
                  <a:pt x="2690752" y="257808"/>
                  <a:pt x="2667014" y="250094"/>
                  <a:pt x="2643628" y="242828"/>
                </a:cubicBezTo>
                <a:cubicBezTo>
                  <a:pt x="2631833" y="238423"/>
                  <a:pt x="2622476" y="233860"/>
                  <a:pt x="2607081" y="229819"/>
                </a:cubicBezTo>
                <a:cubicBezTo>
                  <a:pt x="2591196" y="225352"/>
                  <a:pt x="2562274" y="224931"/>
                  <a:pt x="2533985" y="212474"/>
                </a:cubicBezTo>
                <a:cubicBezTo>
                  <a:pt x="2526880" y="207560"/>
                  <a:pt x="2520948" y="203114"/>
                  <a:pt x="2509619" y="199466"/>
                </a:cubicBezTo>
                <a:cubicBezTo>
                  <a:pt x="2465367" y="185136"/>
                  <a:pt x="2447174" y="185079"/>
                  <a:pt x="2399976" y="177784"/>
                </a:cubicBezTo>
                <a:cubicBezTo>
                  <a:pt x="2381761" y="174558"/>
                  <a:pt x="2365584" y="174735"/>
                  <a:pt x="2351245" y="173448"/>
                </a:cubicBezTo>
                <a:cubicBezTo>
                  <a:pt x="2299215" y="161526"/>
                  <a:pt x="2322148" y="165447"/>
                  <a:pt x="2253784" y="156103"/>
                </a:cubicBezTo>
                <a:cubicBezTo>
                  <a:pt x="2229813" y="151740"/>
                  <a:pt x="2204697" y="153914"/>
                  <a:pt x="2180689" y="147431"/>
                </a:cubicBezTo>
                <a:cubicBezTo>
                  <a:pt x="2151523" y="145394"/>
                  <a:pt x="2104256" y="137402"/>
                  <a:pt x="2071045" y="125750"/>
                </a:cubicBezTo>
                <a:cubicBezTo>
                  <a:pt x="2045870" y="126563"/>
                  <a:pt x="2020053" y="118817"/>
                  <a:pt x="1997950" y="117077"/>
                </a:cubicBezTo>
                <a:cubicBezTo>
                  <a:pt x="1989492" y="110447"/>
                  <a:pt x="1962649" y="111586"/>
                  <a:pt x="1937036" y="108405"/>
                </a:cubicBezTo>
                <a:cubicBezTo>
                  <a:pt x="1913232" y="105211"/>
                  <a:pt x="1886958" y="105101"/>
                  <a:pt x="1863941" y="99733"/>
                </a:cubicBezTo>
                <a:cubicBezTo>
                  <a:pt x="1849189" y="99280"/>
                  <a:pt x="1831787" y="93983"/>
                  <a:pt x="1815211" y="91060"/>
                </a:cubicBezTo>
                <a:cubicBezTo>
                  <a:pt x="1716750" y="72746"/>
                  <a:pt x="1765444" y="89985"/>
                  <a:pt x="1693384" y="78052"/>
                </a:cubicBezTo>
                <a:cubicBezTo>
                  <a:pt x="1673279" y="74341"/>
                  <a:pt x="1614347" y="58839"/>
                  <a:pt x="1583740" y="65043"/>
                </a:cubicBezTo>
                <a:cubicBezTo>
                  <a:pt x="1575834" y="66935"/>
                  <a:pt x="1521716" y="62345"/>
                  <a:pt x="1510645" y="56370"/>
                </a:cubicBezTo>
                <a:cubicBezTo>
                  <a:pt x="1498397" y="55832"/>
                  <a:pt x="1483867" y="53596"/>
                  <a:pt x="1474096" y="52034"/>
                </a:cubicBezTo>
                <a:cubicBezTo>
                  <a:pt x="1460258" y="52215"/>
                  <a:pt x="1397772" y="39363"/>
                  <a:pt x="1376636" y="39026"/>
                </a:cubicBezTo>
                <a:cubicBezTo>
                  <a:pt x="1323184" y="35391"/>
                  <a:pt x="1245101" y="30549"/>
                  <a:pt x="1193897" y="30353"/>
                </a:cubicBezTo>
                <a:cubicBezTo>
                  <a:pt x="1162715" y="29027"/>
                  <a:pt x="1130055" y="27294"/>
                  <a:pt x="1096435" y="21681"/>
                </a:cubicBezTo>
                <a:cubicBezTo>
                  <a:pt x="1076153" y="21071"/>
                  <a:pt x="1050941" y="10800"/>
                  <a:pt x="1023340" y="13008"/>
                </a:cubicBezTo>
                <a:cubicBezTo>
                  <a:pt x="1006287" y="13781"/>
                  <a:pt x="937778" y="15738"/>
                  <a:pt x="925879" y="8672"/>
                </a:cubicBezTo>
                <a:cubicBezTo>
                  <a:pt x="805374" y="4900"/>
                  <a:pt x="761638" y="2152"/>
                  <a:pt x="730957" y="4336"/>
                </a:cubicBezTo>
                <a:close/>
              </a:path>
            </a:pathLst>
          </a:custGeom>
          <a:noFill/>
          <a:ln w="38100">
            <a:solidFill>
              <a:srgbClr val="FF0000"/>
            </a:solidFill>
            <a:prstDash val="dash"/>
            <a:extLst>
              <a:ext uri="{C807C97D-BFC1-408E-A445-0C87EB9F89A2}">
                <ask:lineSketchStyleProps xmlns:ask="http://schemas.microsoft.com/office/drawing/2018/sketchyshapes" sd="3295739924">
                  <a:custGeom>
                    <a:avLst/>
                    <a:gdLst>
                      <a:gd name="connsiteX0" fmla="*/ 703385 w 3364523"/>
                      <a:gd name="connsiteY0" fmla="*/ 11723 h 3106616"/>
                      <a:gd name="connsiteX1" fmla="*/ 703385 w 3364523"/>
                      <a:gd name="connsiteY1" fmla="*/ 11723 h 3106616"/>
                      <a:gd name="connsiteX2" fmla="*/ 597877 w 3364523"/>
                      <a:gd name="connsiteY2" fmla="*/ 0 h 3106616"/>
                      <a:gd name="connsiteX3" fmla="*/ 468923 w 3364523"/>
                      <a:gd name="connsiteY3" fmla="*/ 23446 h 3106616"/>
                      <a:gd name="connsiteX4" fmla="*/ 398585 w 3364523"/>
                      <a:gd name="connsiteY4" fmla="*/ 58616 h 3106616"/>
                      <a:gd name="connsiteX5" fmla="*/ 328246 w 3364523"/>
                      <a:gd name="connsiteY5" fmla="*/ 93785 h 3106616"/>
                      <a:gd name="connsiteX6" fmla="*/ 222739 w 3364523"/>
                      <a:gd name="connsiteY6" fmla="*/ 187570 h 3106616"/>
                      <a:gd name="connsiteX7" fmla="*/ 199292 w 3364523"/>
                      <a:gd name="connsiteY7" fmla="*/ 222739 h 3106616"/>
                      <a:gd name="connsiteX8" fmla="*/ 187569 w 3364523"/>
                      <a:gd name="connsiteY8" fmla="*/ 257908 h 3106616"/>
                      <a:gd name="connsiteX9" fmla="*/ 140677 w 3364523"/>
                      <a:gd name="connsiteY9" fmla="*/ 339970 h 3106616"/>
                      <a:gd name="connsiteX10" fmla="*/ 105508 w 3364523"/>
                      <a:gd name="connsiteY10" fmla="*/ 422031 h 3106616"/>
                      <a:gd name="connsiteX11" fmla="*/ 82062 w 3364523"/>
                      <a:gd name="connsiteY11" fmla="*/ 492370 h 3106616"/>
                      <a:gd name="connsiteX12" fmla="*/ 58616 w 3364523"/>
                      <a:gd name="connsiteY12" fmla="*/ 644770 h 3106616"/>
                      <a:gd name="connsiteX13" fmla="*/ 23446 w 3364523"/>
                      <a:gd name="connsiteY13" fmla="*/ 773723 h 3106616"/>
                      <a:gd name="connsiteX14" fmla="*/ 0 w 3364523"/>
                      <a:gd name="connsiteY14" fmla="*/ 996462 h 3106616"/>
                      <a:gd name="connsiteX15" fmla="*/ 11723 w 3364523"/>
                      <a:gd name="connsiteY15" fmla="*/ 1230923 h 3106616"/>
                      <a:gd name="connsiteX16" fmla="*/ 35169 w 3364523"/>
                      <a:gd name="connsiteY16" fmla="*/ 1301262 h 3106616"/>
                      <a:gd name="connsiteX17" fmla="*/ 46892 w 3364523"/>
                      <a:gd name="connsiteY17" fmla="*/ 1336431 h 3106616"/>
                      <a:gd name="connsiteX18" fmla="*/ 93785 w 3364523"/>
                      <a:gd name="connsiteY18" fmla="*/ 1406770 h 3106616"/>
                      <a:gd name="connsiteX19" fmla="*/ 117231 w 3364523"/>
                      <a:gd name="connsiteY19" fmla="*/ 1441939 h 3106616"/>
                      <a:gd name="connsiteX20" fmla="*/ 152400 w 3364523"/>
                      <a:gd name="connsiteY20" fmla="*/ 1488831 h 3106616"/>
                      <a:gd name="connsiteX21" fmla="*/ 211016 w 3364523"/>
                      <a:gd name="connsiteY21" fmla="*/ 1594339 h 3106616"/>
                      <a:gd name="connsiteX22" fmla="*/ 304800 w 3364523"/>
                      <a:gd name="connsiteY22" fmla="*/ 1758462 h 3106616"/>
                      <a:gd name="connsiteX23" fmla="*/ 339969 w 3364523"/>
                      <a:gd name="connsiteY23" fmla="*/ 1793631 h 3106616"/>
                      <a:gd name="connsiteX24" fmla="*/ 363416 w 3364523"/>
                      <a:gd name="connsiteY24" fmla="*/ 1828800 h 3106616"/>
                      <a:gd name="connsiteX25" fmla="*/ 445477 w 3364523"/>
                      <a:gd name="connsiteY25" fmla="*/ 1875693 h 3106616"/>
                      <a:gd name="connsiteX26" fmla="*/ 539262 w 3364523"/>
                      <a:gd name="connsiteY26" fmla="*/ 1934308 h 3106616"/>
                      <a:gd name="connsiteX27" fmla="*/ 586154 w 3364523"/>
                      <a:gd name="connsiteY27" fmla="*/ 1957754 h 3106616"/>
                      <a:gd name="connsiteX28" fmla="*/ 621323 w 3364523"/>
                      <a:gd name="connsiteY28" fmla="*/ 1981200 h 3106616"/>
                      <a:gd name="connsiteX29" fmla="*/ 668216 w 3364523"/>
                      <a:gd name="connsiteY29" fmla="*/ 2004646 h 3106616"/>
                      <a:gd name="connsiteX30" fmla="*/ 773723 w 3364523"/>
                      <a:gd name="connsiteY30" fmla="*/ 2063262 h 3106616"/>
                      <a:gd name="connsiteX31" fmla="*/ 832339 w 3364523"/>
                      <a:gd name="connsiteY31" fmla="*/ 2121877 h 3106616"/>
                      <a:gd name="connsiteX32" fmla="*/ 879231 w 3364523"/>
                      <a:gd name="connsiteY32" fmla="*/ 2145323 h 3106616"/>
                      <a:gd name="connsiteX33" fmla="*/ 914400 w 3364523"/>
                      <a:gd name="connsiteY33" fmla="*/ 2168770 h 3106616"/>
                      <a:gd name="connsiteX34" fmla="*/ 949569 w 3364523"/>
                      <a:gd name="connsiteY34" fmla="*/ 2180493 h 3106616"/>
                      <a:gd name="connsiteX35" fmla="*/ 984739 w 3364523"/>
                      <a:gd name="connsiteY35" fmla="*/ 2215662 h 3106616"/>
                      <a:gd name="connsiteX36" fmla="*/ 1019908 w 3364523"/>
                      <a:gd name="connsiteY36" fmla="*/ 2239108 h 3106616"/>
                      <a:gd name="connsiteX37" fmla="*/ 1101969 w 3364523"/>
                      <a:gd name="connsiteY37" fmla="*/ 2332893 h 3106616"/>
                      <a:gd name="connsiteX38" fmla="*/ 1172308 w 3364523"/>
                      <a:gd name="connsiteY38" fmla="*/ 2379785 h 3106616"/>
                      <a:gd name="connsiteX39" fmla="*/ 1207477 w 3364523"/>
                      <a:gd name="connsiteY39" fmla="*/ 2403231 h 3106616"/>
                      <a:gd name="connsiteX40" fmla="*/ 1301262 w 3364523"/>
                      <a:gd name="connsiteY40" fmla="*/ 2497016 h 3106616"/>
                      <a:gd name="connsiteX41" fmla="*/ 1395046 w 3364523"/>
                      <a:gd name="connsiteY41" fmla="*/ 2567354 h 3106616"/>
                      <a:gd name="connsiteX42" fmla="*/ 1535723 w 3364523"/>
                      <a:gd name="connsiteY42" fmla="*/ 2719754 h 3106616"/>
                      <a:gd name="connsiteX43" fmla="*/ 1629508 w 3364523"/>
                      <a:gd name="connsiteY43" fmla="*/ 2790093 h 3106616"/>
                      <a:gd name="connsiteX44" fmla="*/ 1688123 w 3364523"/>
                      <a:gd name="connsiteY44" fmla="*/ 2836985 h 3106616"/>
                      <a:gd name="connsiteX45" fmla="*/ 1711569 w 3364523"/>
                      <a:gd name="connsiteY45" fmla="*/ 2872154 h 3106616"/>
                      <a:gd name="connsiteX46" fmla="*/ 1781908 w 3364523"/>
                      <a:gd name="connsiteY46" fmla="*/ 2930770 h 3106616"/>
                      <a:gd name="connsiteX47" fmla="*/ 1910862 w 3364523"/>
                      <a:gd name="connsiteY47" fmla="*/ 2977662 h 3106616"/>
                      <a:gd name="connsiteX48" fmla="*/ 1969477 w 3364523"/>
                      <a:gd name="connsiteY48" fmla="*/ 3001108 h 3106616"/>
                      <a:gd name="connsiteX49" fmla="*/ 2039816 w 3364523"/>
                      <a:gd name="connsiteY49" fmla="*/ 3024554 h 3106616"/>
                      <a:gd name="connsiteX50" fmla="*/ 2145323 w 3364523"/>
                      <a:gd name="connsiteY50" fmla="*/ 3059723 h 3106616"/>
                      <a:gd name="connsiteX51" fmla="*/ 2215662 w 3364523"/>
                      <a:gd name="connsiteY51" fmla="*/ 3083170 h 3106616"/>
                      <a:gd name="connsiteX52" fmla="*/ 2672862 w 3364523"/>
                      <a:gd name="connsiteY52" fmla="*/ 3106616 h 3106616"/>
                      <a:gd name="connsiteX53" fmla="*/ 2825262 w 3364523"/>
                      <a:gd name="connsiteY53" fmla="*/ 3094893 h 3106616"/>
                      <a:gd name="connsiteX54" fmla="*/ 2860431 w 3364523"/>
                      <a:gd name="connsiteY54" fmla="*/ 3083170 h 3106616"/>
                      <a:gd name="connsiteX55" fmla="*/ 2919046 w 3364523"/>
                      <a:gd name="connsiteY55" fmla="*/ 3024554 h 3106616"/>
                      <a:gd name="connsiteX56" fmla="*/ 2954216 w 3364523"/>
                      <a:gd name="connsiteY56" fmla="*/ 2989385 h 3106616"/>
                      <a:gd name="connsiteX57" fmla="*/ 2977662 w 3364523"/>
                      <a:gd name="connsiteY57" fmla="*/ 2942493 h 3106616"/>
                      <a:gd name="connsiteX58" fmla="*/ 3001108 w 3364523"/>
                      <a:gd name="connsiteY58" fmla="*/ 2919046 h 3106616"/>
                      <a:gd name="connsiteX59" fmla="*/ 3036277 w 3364523"/>
                      <a:gd name="connsiteY59" fmla="*/ 2872154 h 3106616"/>
                      <a:gd name="connsiteX60" fmla="*/ 3094892 w 3364523"/>
                      <a:gd name="connsiteY60" fmla="*/ 2790093 h 3106616"/>
                      <a:gd name="connsiteX61" fmla="*/ 3106616 w 3364523"/>
                      <a:gd name="connsiteY61" fmla="*/ 2754923 h 3106616"/>
                      <a:gd name="connsiteX62" fmla="*/ 3130062 w 3364523"/>
                      <a:gd name="connsiteY62" fmla="*/ 2708031 h 3106616"/>
                      <a:gd name="connsiteX63" fmla="*/ 3153508 w 3364523"/>
                      <a:gd name="connsiteY63" fmla="*/ 2625970 h 3106616"/>
                      <a:gd name="connsiteX64" fmla="*/ 3176954 w 3364523"/>
                      <a:gd name="connsiteY64" fmla="*/ 2590800 h 3106616"/>
                      <a:gd name="connsiteX65" fmla="*/ 3188677 w 3364523"/>
                      <a:gd name="connsiteY65" fmla="*/ 2555631 h 3106616"/>
                      <a:gd name="connsiteX66" fmla="*/ 3223846 w 3364523"/>
                      <a:gd name="connsiteY66" fmla="*/ 2473570 h 3106616"/>
                      <a:gd name="connsiteX67" fmla="*/ 3235569 w 3364523"/>
                      <a:gd name="connsiteY67" fmla="*/ 2403231 h 3106616"/>
                      <a:gd name="connsiteX68" fmla="*/ 3259016 w 3364523"/>
                      <a:gd name="connsiteY68" fmla="*/ 2344616 h 3106616"/>
                      <a:gd name="connsiteX69" fmla="*/ 3282462 w 3364523"/>
                      <a:gd name="connsiteY69" fmla="*/ 2274277 h 3106616"/>
                      <a:gd name="connsiteX70" fmla="*/ 3317631 w 3364523"/>
                      <a:gd name="connsiteY70" fmla="*/ 2168770 h 3106616"/>
                      <a:gd name="connsiteX71" fmla="*/ 3341077 w 3364523"/>
                      <a:gd name="connsiteY71" fmla="*/ 2063262 h 3106616"/>
                      <a:gd name="connsiteX72" fmla="*/ 3364523 w 3364523"/>
                      <a:gd name="connsiteY72" fmla="*/ 1992923 h 3106616"/>
                      <a:gd name="connsiteX73" fmla="*/ 3352800 w 3364523"/>
                      <a:gd name="connsiteY73" fmla="*/ 1664677 h 3106616"/>
                      <a:gd name="connsiteX74" fmla="*/ 3329354 w 3364523"/>
                      <a:gd name="connsiteY74" fmla="*/ 1606062 h 3106616"/>
                      <a:gd name="connsiteX75" fmla="*/ 3317631 w 3364523"/>
                      <a:gd name="connsiteY75" fmla="*/ 1535723 h 3106616"/>
                      <a:gd name="connsiteX76" fmla="*/ 3294185 w 3364523"/>
                      <a:gd name="connsiteY76" fmla="*/ 1477108 h 3106616"/>
                      <a:gd name="connsiteX77" fmla="*/ 3259016 w 3364523"/>
                      <a:gd name="connsiteY77" fmla="*/ 1395046 h 3106616"/>
                      <a:gd name="connsiteX78" fmla="*/ 3235569 w 3364523"/>
                      <a:gd name="connsiteY78" fmla="*/ 1371600 h 3106616"/>
                      <a:gd name="connsiteX79" fmla="*/ 3141785 w 3364523"/>
                      <a:gd name="connsiteY79" fmla="*/ 1242646 h 3106616"/>
                      <a:gd name="connsiteX80" fmla="*/ 3094892 w 3364523"/>
                      <a:gd name="connsiteY80" fmla="*/ 1184031 h 3106616"/>
                      <a:gd name="connsiteX81" fmla="*/ 3059723 w 3364523"/>
                      <a:gd name="connsiteY81" fmla="*/ 1160585 h 3106616"/>
                      <a:gd name="connsiteX82" fmla="*/ 2977662 w 3364523"/>
                      <a:gd name="connsiteY82" fmla="*/ 1078523 h 3106616"/>
                      <a:gd name="connsiteX83" fmla="*/ 2919046 w 3364523"/>
                      <a:gd name="connsiteY83" fmla="*/ 1019908 h 3106616"/>
                      <a:gd name="connsiteX84" fmla="*/ 2883877 w 3364523"/>
                      <a:gd name="connsiteY84" fmla="*/ 996462 h 3106616"/>
                      <a:gd name="connsiteX85" fmla="*/ 2778369 w 3364523"/>
                      <a:gd name="connsiteY85" fmla="*/ 890954 h 3106616"/>
                      <a:gd name="connsiteX86" fmla="*/ 2708031 w 3364523"/>
                      <a:gd name="connsiteY86" fmla="*/ 820616 h 3106616"/>
                      <a:gd name="connsiteX87" fmla="*/ 2672862 w 3364523"/>
                      <a:gd name="connsiteY87" fmla="*/ 785446 h 3106616"/>
                      <a:gd name="connsiteX88" fmla="*/ 2649416 w 3364523"/>
                      <a:gd name="connsiteY88" fmla="*/ 750277 h 3106616"/>
                      <a:gd name="connsiteX89" fmla="*/ 2614246 w 3364523"/>
                      <a:gd name="connsiteY89" fmla="*/ 726831 h 3106616"/>
                      <a:gd name="connsiteX90" fmla="*/ 2543908 w 3364523"/>
                      <a:gd name="connsiteY90" fmla="*/ 656493 h 3106616"/>
                      <a:gd name="connsiteX91" fmla="*/ 2508739 w 3364523"/>
                      <a:gd name="connsiteY91" fmla="*/ 621323 h 3106616"/>
                      <a:gd name="connsiteX92" fmla="*/ 2438400 w 3364523"/>
                      <a:gd name="connsiteY92" fmla="*/ 574431 h 3106616"/>
                      <a:gd name="connsiteX93" fmla="*/ 2414954 w 3364523"/>
                      <a:gd name="connsiteY93" fmla="*/ 539262 h 3106616"/>
                      <a:gd name="connsiteX94" fmla="*/ 2309446 w 3364523"/>
                      <a:gd name="connsiteY94" fmla="*/ 480646 h 3106616"/>
                      <a:gd name="connsiteX95" fmla="*/ 2262554 w 3364523"/>
                      <a:gd name="connsiteY95" fmla="*/ 468923 h 3106616"/>
                      <a:gd name="connsiteX96" fmla="*/ 2168769 w 3364523"/>
                      <a:gd name="connsiteY96" fmla="*/ 422031 h 3106616"/>
                      <a:gd name="connsiteX97" fmla="*/ 2098431 w 3364523"/>
                      <a:gd name="connsiteY97" fmla="*/ 398585 h 3106616"/>
                      <a:gd name="connsiteX98" fmla="*/ 1992923 w 3364523"/>
                      <a:gd name="connsiteY98" fmla="*/ 339970 h 3106616"/>
                      <a:gd name="connsiteX99" fmla="*/ 1922585 w 3364523"/>
                      <a:gd name="connsiteY99" fmla="*/ 316523 h 3106616"/>
                      <a:gd name="connsiteX100" fmla="*/ 1863969 w 3364523"/>
                      <a:gd name="connsiteY100" fmla="*/ 293077 h 3106616"/>
                      <a:gd name="connsiteX101" fmla="*/ 1793631 w 3364523"/>
                      <a:gd name="connsiteY101" fmla="*/ 269631 h 3106616"/>
                      <a:gd name="connsiteX102" fmla="*/ 1746739 w 3364523"/>
                      <a:gd name="connsiteY102" fmla="*/ 246185 h 3106616"/>
                      <a:gd name="connsiteX103" fmla="*/ 1629508 w 3364523"/>
                      <a:gd name="connsiteY103" fmla="*/ 211016 h 3106616"/>
                      <a:gd name="connsiteX104" fmla="*/ 1524000 w 3364523"/>
                      <a:gd name="connsiteY104" fmla="*/ 175846 h 3106616"/>
                      <a:gd name="connsiteX105" fmla="*/ 1453662 w 3364523"/>
                      <a:gd name="connsiteY105" fmla="*/ 152400 h 3106616"/>
                      <a:gd name="connsiteX106" fmla="*/ 1418492 w 3364523"/>
                      <a:gd name="connsiteY106" fmla="*/ 140677 h 3106616"/>
                      <a:gd name="connsiteX107" fmla="*/ 1324708 w 3364523"/>
                      <a:gd name="connsiteY107" fmla="*/ 105508 h 3106616"/>
                      <a:gd name="connsiteX108" fmla="*/ 1148862 w 3364523"/>
                      <a:gd name="connsiteY108" fmla="*/ 82062 h 3106616"/>
                      <a:gd name="connsiteX109" fmla="*/ 1055077 w 3364523"/>
                      <a:gd name="connsiteY109" fmla="*/ 58616 h 3106616"/>
                      <a:gd name="connsiteX110" fmla="*/ 984739 w 3364523"/>
                      <a:gd name="connsiteY110" fmla="*/ 35170 h 3106616"/>
                      <a:gd name="connsiteX111" fmla="*/ 890954 w 3364523"/>
                      <a:gd name="connsiteY111" fmla="*/ 23446 h 3106616"/>
                      <a:gd name="connsiteX112" fmla="*/ 703385 w 3364523"/>
                      <a:gd name="connsiteY112" fmla="*/ 11723 h 31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364523" h="3106616">
                        <a:moveTo>
                          <a:pt x="703385" y="11723"/>
                        </a:moveTo>
                        <a:lnTo>
                          <a:pt x="703385" y="11723"/>
                        </a:lnTo>
                        <a:cubicBezTo>
                          <a:pt x="668216" y="7815"/>
                          <a:pt x="633263" y="0"/>
                          <a:pt x="597877" y="0"/>
                        </a:cubicBezTo>
                        <a:cubicBezTo>
                          <a:pt x="555873" y="0"/>
                          <a:pt x="509964" y="13186"/>
                          <a:pt x="468923" y="23446"/>
                        </a:cubicBezTo>
                        <a:cubicBezTo>
                          <a:pt x="368142" y="90636"/>
                          <a:pt x="495648" y="10085"/>
                          <a:pt x="398585" y="58616"/>
                        </a:cubicBezTo>
                        <a:cubicBezTo>
                          <a:pt x="307686" y="104066"/>
                          <a:pt x="416644" y="64320"/>
                          <a:pt x="328246" y="93785"/>
                        </a:cubicBezTo>
                        <a:cubicBezTo>
                          <a:pt x="293390" y="119927"/>
                          <a:pt x="246886" y="151351"/>
                          <a:pt x="222739" y="187570"/>
                        </a:cubicBezTo>
                        <a:lnTo>
                          <a:pt x="199292" y="222739"/>
                        </a:lnTo>
                        <a:cubicBezTo>
                          <a:pt x="195384" y="234462"/>
                          <a:pt x="192437" y="246550"/>
                          <a:pt x="187569" y="257908"/>
                        </a:cubicBezTo>
                        <a:cubicBezTo>
                          <a:pt x="169721" y="299552"/>
                          <a:pt x="164223" y="304650"/>
                          <a:pt x="140677" y="339970"/>
                        </a:cubicBezTo>
                        <a:cubicBezTo>
                          <a:pt x="109666" y="464016"/>
                          <a:pt x="151770" y="317940"/>
                          <a:pt x="105508" y="422031"/>
                        </a:cubicBezTo>
                        <a:cubicBezTo>
                          <a:pt x="95471" y="444615"/>
                          <a:pt x="82062" y="492370"/>
                          <a:pt x="82062" y="492370"/>
                        </a:cubicBezTo>
                        <a:cubicBezTo>
                          <a:pt x="76577" y="536247"/>
                          <a:pt x="71009" y="599331"/>
                          <a:pt x="58616" y="644770"/>
                        </a:cubicBezTo>
                        <a:cubicBezTo>
                          <a:pt x="29176" y="752713"/>
                          <a:pt x="39767" y="675795"/>
                          <a:pt x="23446" y="773723"/>
                        </a:cubicBezTo>
                        <a:cubicBezTo>
                          <a:pt x="8132" y="865610"/>
                          <a:pt x="8802" y="890843"/>
                          <a:pt x="0" y="996462"/>
                        </a:cubicBezTo>
                        <a:cubicBezTo>
                          <a:pt x="3908" y="1074616"/>
                          <a:pt x="2754" y="1153187"/>
                          <a:pt x="11723" y="1230923"/>
                        </a:cubicBezTo>
                        <a:cubicBezTo>
                          <a:pt x="14556" y="1255475"/>
                          <a:pt x="27354" y="1277816"/>
                          <a:pt x="35169" y="1301262"/>
                        </a:cubicBezTo>
                        <a:cubicBezTo>
                          <a:pt x="39077" y="1312985"/>
                          <a:pt x="40037" y="1326149"/>
                          <a:pt x="46892" y="1336431"/>
                        </a:cubicBezTo>
                        <a:lnTo>
                          <a:pt x="93785" y="1406770"/>
                        </a:lnTo>
                        <a:cubicBezTo>
                          <a:pt x="101600" y="1418493"/>
                          <a:pt x="108777" y="1430668"/>
                          <a:pt x="117231" y="1441939"/>
                        </a:cubicBezTo>
                        <a:lnTo>
                          <a:pt x="152400" y="1488831"/>
                        </a:lnTo>
                        <a:cubicBezTo>
                          <a:pt x="184819" y="1586088"/>
                          <a:pt x="130394" y="1433095"/>
                          <a:pt x="211016" y="1594339"/>
                        </a:cubicBezTo>
                        <a:cubicBezTo>
                          <a:pt x="229404" y="1631115"/>
                          <a:pt x="271662" y="1725324"/>
                          <a:pt x="304800" y="1758462"/>
                        </a:cubicBezTo>
                        <a:cubicBezTo>
                          <a:pt x="316523" y="1770185"/>
                          <a:pt x="329355" y="1780895"/>
                          <a:pt x="339969" y="1793631"/>
                        </a:cubicBezTo>
                        <a:cubicBezTo>
                          <a:pt x="348989" y="1804455"/>
                          <a:pt x="353453" y="1818837"/>
                          <a:pt x="363416" y="1828800"/>
                        </a:cubicBezTo>
                        <a:cubicBezTo>
                          <a:pt x="420112" y="1885496"/>
                          <a:pt x="391823" y="1848866"/>
                          <a:pt x="445477" y="1875693"/>
                        </a:cubicBezTo>
                        <a:cubicBezTo>
                          <a:pt x="533900" y="1919905"/>
                          <a:pt x="474172" y="1897114"/>
                          <a:pt x="539262" y="1934308"/>
                        </a:cubicBezTo>
                        <a:cubicBezTo>
                          <a:pt x="554435" y="1942978"/>
                          <a:pt x="570981" y="1949084"/>
                          <a:pt x="586154" y="1957754"/>
                        </a:cubicBezTo>
                        <a:cubicBezTo>
                          <a:pt x="598387" y="1964744"/>
                          <a:pt x="609090" y="1974210"/>
                          <a:pt x="621323" y="1981200"/>
                        </a:cubicBezTo>
                        <a:cubicBezTo>
                          <a:pt x="636496" y="1989870"/>
                          <a:pt x="653231" y="1995655"/>
                          <a:pt x="668216" y="2004646"/>
                        </a:cubicBezTo>
                        <a:cubicBezTo>
                          <a:pt x="768994" y="2065113"/>
                          <a:pt x="702981" y="2039681"/>
                          <a:pt x="773723" y="2063262"/>
                        </a:cubicBezTo>
                        <a:cubicBezTo>
                          <a:pt x="793262" y="2082800"/>
                          <a:pt x="807625" y="2109520"/>
                          <a:pt x="832339" y="2121877"/>
                        </a:cubicBezTo>
                        <a:cubicBezTo>
                          <a:pt x="847970" y="2129692"/>
                          <a:pt x="864058" y="2136653"/>
                          <a:pt x="879231" y="2145323"/>
                        </a:cubicBezTo>
                        <a:cubicBezTo>
                          <a:pt x="891464" y="2152313"/>
                          <a:pt x="901798" y="2162469"/>
                          <a:pt x="914400" y="2168770"/>
                        </a:cubicBezTo>
                        <a:cubicBezTo>
                          <a:pt x="925452" y="2174296"/>
                          <a:pt x="937846" y="2176585"/>
                          <a:pt x="949569" y="2180493"/>
                        </a:cubicBezTo>
                        <a:cubicBezTo>
                          <a:pt x="961292" y="2192216"/>
                          <a:pt x="972003" y="2205048"/>
                          <a:pt x="984739" y="2215662"/>
                        </a:cubicBezTo>
                        <a:cubicBezTo>
                          <a:pt x="995563" y="2224682"/>
                          <a:pt x="1009945" y="2229145"/>
                          <a:pt x="1019908" y="2239108"/>
                        </a:cubicBezTo>
                        <a:cubicBezTo>
                          <a:pt x="1061773" y="2280973"/>
                          <a:pt x="1059301" y="2299706"/>
                          <a:pt x="1101969" y="2332893"/>
                        </a:cubicBezTo>
                        <a:cubicBezTo>
                          <a:pt x="1124212" y="2350193"/>
                          <a:pt x="1148862" y="2364154"/>
                          <a:pt x="1172308" y="2379785"/>
                        </a:cubicBezTo>
                        <a:cubicBezTo>
                          <a:pt x="1184031" y="2387600"/>
                          <a:pt x="1197514" y="2393268"/>
                          <a:pt x="1207477" y="2403231"/>
                        </a:cubicBezTo>
                        <a:cubicBezTo>
                          <a:pt x="1238739" y="2434493"/>
                          <a:pt x="1264476" y="2472492"/>
                          <a:pt x="1301262" y="2497016"/>
                        </a:cubicBezTo>
                        <a:cubicBezTo>
                          <a:pt x="1333730" y="2518661"/>
                          <a:pt x="1367199" y="2539507"/>
                          <a:pt x="1395046" y="2567354"/>
                        </a:cubicBezTo>
                        <a:cubicBezTo>
                          <a:pt x="1462345" y="2634653"/>
                          <a:pt x="1436989" y="2653933"/>
                          <a:pt x="1535723" y="2719754"/>
                        </a:cubicBezTo>
                        <a:cubicBezTo>
                          <a:pt x="1698197" y="2828068"/>
                          <a:pt x="1553605" y="2725033"/>
                          <a:pt x="1629508" y="2790093"/>
                        </a:cubicBezTo>
                        <a:cubicBezTo>
                          <a:pt x="1648505" y="2806377"/>
                          <a:pt x="1670430" y="2819292"/>
                          <a:pt x="1688123" y="2836985"/>
                        </a:cubicBezTo>
                        <a:cubicBezTo>
                          <a:pt x="1698086" y="2846948"/>
                          <a:pt x="1702549" y="2861330"/>
                          <a:pt x="1711569" y="2872154"/>
                        </a:cubicBezTo>
                        <a:cubicBezTo>
                          <a:pt x="1730086" y="2894374"/>
                          <a:pt x="1755564" y="2917598"/>
                          <a:pt x="1781908" y="2930770"/>
                        </a:cubicBezTo>
                        <a:cubicBezTo>
                          <a:pt x="1833165" y="2956399"/>
                          <a:pt x="1856151" y="2955777"/>
                          <a:pt x="1910862" y="2977662"/>
                        </a:cubicBezTo>
                        <a:cubicBezTo>
                          <a:pt x="1930400" y="2985477"/>
                          <a:pt x="1949701" y="2993917"/>
                          <a:pt x="1969477" y="3001108"/>
                        </a:cubicBezTo>
                        <a:cubicBezTo>
                          <a:pt x="1992704" y="3009554"/>
                          <a:pt x="2016869" y="3015375"/>
                          <a:pt x="2039816" y="3024554"/>
                        </a:cubicBezTo>
                        <a:cubicBezTo>
                          <a:pt x="2157353" y="3071569"/>
                          <a:pt x="2044356" y="3029432"/>
                          <a:pt x="2145323" y="3059723"/>
                        </a:cubicBezTo>
                        <a:cubicBezTo>
                          <a:pt x="2168995" y="3066825"/>
                          <a:pt x="2191138" y="3080105"/>
                          <a:pt x="2215662" y="3083170"/>
                        </a:cubicBezTo>
                        <a:cubicBezTo>
                          <a:pt x="2429712" y="3109926"/>
                          <a:pt x="2277958" y="3093877"/>
                          <a:pt x="2672862" y="3106616"/>
                        </a:cubicBezTo>
                        <a:cubicBezTo>
                          <a:pt x="2723662" y="3102708"/>
                          <a:pt x="2774705" y="3101213"/>
                          <a:pt x="2825262" y="3094893"/>
                        </a:cubicBezTo>
                        <a:cubicBezTo>
                          <a:pt x="2837524" y="3093360"/>
                          <a:pt x="2850545" y="3090584"/>
                          <a:pt x="2860431" y="3083170"/>
                        </a:cubicBezTo>
                        <a:cubicBezTo>
                          <a:pt x="2882536" y="3066591"/>
                          <a:pt x="2899507" y="3044093"/>
                          <a:pt x="2919046" y="3024554"/>
                        </a:cubicBezTo>
                        <a:lnTo>
                          <a:pt x="2954216" y="2989385"/>
                        </a:lnTo>
                        <a:cubicBezTo>
                          <a:pt x="2962031" y="2973754"/>
                          <a:pt x="2967968" y="2957034"/>
                          <a:pt x="2977662" y="2942493"/>
                        </a:cubicBezTo>
                        <a:cubicBezTo>
                          <a:pt x="2983793" y="2933296"/>
                          <a:pt x="2994032" y="2927537"/>
                          <a:pt x="3001108" y="2919046"/>
                        </a:cubicBezTo>
                        <a:cubicBezTo>
                          <a:pt x="3013616" y="2904036"/>
                          <a:pt x="3025922" y="2888722"/>
                          <a:pt x="3036277" y="2872154"/>
                        </a:cubicBezTo>
                        <a:cubicBezTo>
                          <a:pt x="3087711" y="2789860"/>
                          <a:pt x="3027848" y="2857137"/>
                          <a:pt x="3094892" y="2790093"/>
                        </a:cubicBezTo>
                        <a:cubicBezTo>
                          <a:pt x="3098800" y="2778370"/>
                          <a:pt x="3101748" y="2766281"/>
                          <a:pt x="3106616" y="2754923"/>
                        </a:cubicBezTo>
                        <a:cubicBezTo>
                          <a:pt x="3113500" y="2738860"/>
                          <a:pt x="3123926" y="2724394"/>
                          <a:pt x="3130062" y="2708031"/>
                        </a:cubicBezTo>
                        <a:cubicBezTo>
                          <a:pt x="3141331" y="2677980"/>
                          <a:pt x="3139337" y="2654313"/>
                          <a:pt x="3153508" y="2625970"/>
                        </a:cubicBezTo>
                        <a:cubicBezTo>
                          <a:pt x="3159809" y="2613368"/>
                          <a:pt x="3170653" y="2603402"/>
                          <a:pt x="3176954" y="2590800"/>
                        </a:cubicBezTo>
                        <a:cubicBezTo>
                          <a:pt x="3182480" y="2579747"/>
                          <a:pt x="3183809" y="2566989"/>
                          <a:pt x="3188677" y="2555631"/>
                        </a:cubicBezTo>
                        <a:cubicBezTo>
                          <a:pt x="3232135" y="2454228"/>
                          <a:pt x="3196353" y="2556048"/>
                          <a:pt x="3223846" y="2473570"/>
                        </a:cubicBezTo>
                        <a:cubicBezTo>
                          <a:pt x="3227754" y="2450124"/>
                          <a:pt x="3229315" y="2426163"/>
                          <a:pt x="3235569" y="2403231"/>
                        </a:cubicBezTo>
                        <a:cubicBezTo>
                          <a:pt x="3241106" y="2382929"/>
                          <a:pt x="3251824" y="2364393"/>
                          <a:pt x="3259016" y="2344616"/>
                        </a:cubicBezTo>
                        <a:cubicBezTo>
                          <a:pt x="3267462" y="2321389"/>
                          <a:pt x="3273283" y="2297224"/>
                          <a:pt x="3282462" y="2274277"/>
                        </a:cubicBezTo>
                        <a:cubicBezTo>
                          <a:pt x="3306397" y="2214439"/>
                          <a:pt x="3305011" y="2225560"/>
                          <a:pt x="3317631" y="2168770"/>
                        </a:cubicBezTo>
                        <a:cubicBezTo>
                          <a:pt x="3327193" y="2125739"/>
                          <a:pt x="3328823" y="2104108"/>
                          <a:pt x="3341077" y="2063262"/>
                        </a:cubicBezTo>
                        <a:cubicBezTo>
                          <a:pt x="3348179" y="2039590"/>
                          <a:pt x="3364523" y="1992923"/>
                          <a:pt x="3364523" y="1992923"/>
                        </a:cubicBezTo>
                        <a:cubicBezTo>
                          <a:pt x="3360615" y="1883508"/>
                          <a:pt x="3362712" y="1773712"/>
                          <a:pt x="3352800" y="1664677"/>
                        </a:cubicBezTo>
                        <a:cubicBezTo>
                          <a:pt x="3350895" y="1643720"/>
                          <a:pt x="3334891" y="1626364"/>
                          <a:pt x="3329354" y="1606062"/>
                        </a:cubicBezTo>
                        <a:cubicBezTo>
                          <a:pt x="3323100" y="1583130"/>
                          <a:pt x="3323885" y="1558655"/>
                          <a:pt x="3317631" y="1535723"/>
                        </a:cubicBezTo>
                        <a:cubicBezTo>
                          <a:pt x="3312094" y="1515421"/>
                          <a:pt x="3301574" y="1496812"/>
                          <a:pt x="3294185" y="1477108"/>
                        </a:cubicBezTo>
                        <a:cubicBezTo>
                          <a:pt x="3280788" y="1441382"/>
                          <a:pt x="3282540" y="1430332"/>
                          <a:pt x="3259016" y="1395046"/>
                        </a:cubicBezTo>
                        <a:cubicBezTo>
                          <a:pt x="3252885" y="1385850"/>
                          <a:pt x="3243385" y="1379415"/>
                          <a:pt x="3235569" y="1371600"/>
                        </a:cubicBezTo>
                        <a:cubicBezTo>
                          <a:pt x="3206679" y="1256041"/>
                          <a:pt x="3253929" y="1410862"/>
                          <a:pt x="3141785" y="1242646"/>
                        </a:cubicBezTo>
                        <a:cubicBezTo>
                          <a:pt x="3124374" y="1216530"/>
                          <a:pt x="3118758" y="1203123"/>
                          <a:pt x="3094892" y="1184031"/>
                        </a:cubicBezTo>
                        <a:cubicBezTo>
                          <a:pt x="3083890" y="1175230"/>
                          <a:pt x="3070195" y="1170010"/>
                          <a:pt x="3059723" y="1160585"/>
                        </a:cubicBezTo>
                        <a:cubicBezTo>
                          <a:pt x="3030969" y="1134707"/>
                          <a:pt x="3005016" y="1105877"/>
                          <a:pt x="2977662" y="1078523"/>
                        </a:cubicBezTo>
                        <a:cubicBezTo>
                          <a:pt x="2958123" y="1058984"/>
                          <a:pt x="2942037" y="1035235"/>
                          <a:pt x="2919046" y="1019908"/>
                        </a:cubicBezTo>
                        <a:lnTo>
                          <a:pt x="2883877" y="996462"/>
                        </a:lnTo>
                        <a:cubicBezTo>
                          <a:pt x="2798107" y="853510"/>
                          <a:pt x="2912315" y="1024900"/>
                          <a:pt x="2778369" y="890954"/>
                        </a:cubicBezTo>
                        <a:lnTo>
                          <a:pt x="2708031" y="820616"/>
                        </a:lnTo>
                        <a:cubicBezTo>
                          <a:pt x="2696308" y="808893"/>
                          <a:pt x="2682058" y="799241"/>
                          <a:pt x="2672862" y="785446"/>
                        </a:cubicBezTo>
                        <a:cubicBezTo>
                          <a:pt x="2665047" y="773723"/>
                          <a:pt x="2659379" y="760240"/>
                          <a:pt x="2649416" y="750277"/>
                        </a:cubicBezTo>
                        <a:cubicBezTo>
                          <a:pt x="2639453" y="740314"/>
                          <a:pt x="2624777" y="736192"/>
                          <a:pt x="2614246" y="726831"/>
                        </a:cubicBezTo>
                        <a:cubicBezTo>
                          <a:pt x="2589464" y="704802"/>
                          <a:pt x="2567354" y="679939"/>
                          <a:pt x="2543908" y="656493"/>
                        </a:cubicBezTo>
                        <a:cubicBezTo>
                          <a:pt x="2532185" y="644770"/>
                          <a:pt x="2522534" y="630519"/>
                          <a:pt x="2508739" y="621323"/>
                        </a:cubicBezTo>
                        <a:lnTo>
                          <a:pt x="2438400" y="574431"/>
                        </a:lnTo>
                        <a:cubicBezTo>
                          <a:pt x="2430585" y="562708"/>
                          <a:pt x="2425557" y="548540"/>
                          <a:pt x="2414954" y="539262"/>
                        </a:cubicBezTo>
                        <a:cubicBezTo>
                          <a:pt x="2374245" y="503642"/>
                          <a:pt x="2353845" y="493332"/>
                          <a:pt x="2309446" y="480646"/>
                        </a:cubicBezTo>
                        <a:cubicBezTo>
                          <a:pt x="2293954" y="476220"/>
                          <a:pt x="2278185" y="472831"/>
                          <a:pt x="2262554" y="468923"/>
                        </a:cubicBezTo>
                        <a:cubicBezTo>
                          <a:pt x="2215635" y="437644"/>
                          <a:pt x="2231864" y="444974"/>
                          <a:pt x="2168769" y="422031"/>
                        </a:cubicBezTo>
                        <a:cubicBezTo>
                          <a:pt x="2145543" y="413585"/>
                          <a:pt x="2119623" y="411300"/>
                          <a:pt x="2098431" y="398585"/>
                        </a:cubicBezTo>
                        <a:cubicBezTo>
                          <a:pt x="2068681" y="380735"/>
                          <a:pt x="2026564" y="353427"/>
                          <a:pt x="1992923" y="339970"/>
                        </a:cubicBezTo>
                        <a:cubicBezTo>
                          <a:pt x="1969976" y="330791"/>
                          <a:pt x="1945532" y="325702"/>
                          <a:pt x="1922585" y="316523"/>
                        </a:cubicBezTo>
                        <a:cubicBezTo>
                          <a:pt x="1903046" y="308708"/>
                          <a:pt x="1883746" y="300269"/>
                          <a:pt x="1863969" y="293077"/>
                        </a:cubicBezTo>
                        <a:cubicBezTo>
                          <a:pt x="1840743" y="284631"/>
                          <a:pt x="1815736" y="280684"/>
                          <a:pt x="1793631" y="269631"/>
                        </a:cubicBezTo>
                        <a:cubicBezTo>
                          <a:pt x="1778000" y="261816"/>
                          <a:pt x="1762965" y="252675"/>
                          <a:pt x="1746739" y="246185"/>
                        </a:cubicBezTo>
                        <a:cubicBezTo>
                          <a:pt x="1655007" y="209492"/>
                          <a:pt x="1704359" y="234047"/>
                          <a:pt x="1629508" y="211016"/>
                        </a:cubicBezTo>
                        <a:cubicBezTo>
                          <a:pt x="1594076" y="200114"/>
                          <a:pt x="1559169" y="187569"/>
                          <a:pt x="1524000" y="175846"/>
                        </a:cubicBezTo>
                        <a:lnTo>
                          <a:pt x="1453662" y="152400"/>
                        </a:lnTo>
                        <a:cubicBezTo>
                          <a:pt x="1441939" y="148492"/>
                          <a:pt x="1429966" y="145266"/>
                          <a:pt x="1418492" y="140677"/>
                        </a:cubicBezTo>
                        <a:cubicBezTo>
                          <a:pt x="1407084" y="136114"/>
                          <a:pt x="1345382" y="110102"/>
                          <a:pt x="1324708" y="105508"/>
                        </a:cubicBezTo>
                        <a:cubicBezTo>
                          <a:pt x="1272088" y="93815"/>
                          <a:pt x="1199655" y="87706"/>
                          <a:pt x="1148862" y="82062"/>
                        </a:cubicBezTo>
                        <a:cubicBezTo>
                          <a:pt x="1117600" y="74247"/>
                          <a:pt x="1085647" y="68806"/>
                          <a:pt x="1055077" y="58616"/>
                        </a:cubicBezTo>
                        <a:cubicBezTo>
                          <a:pt x="1031631" y="50801"/>
                          <a:pt x="1009262" y="38236"/>
                          <a:pt x="984739" y="35170"/>
                        </a:cubicBezTo>
                        <a:cubicBezTo>
                          <a:pt x="953477" y="31262"/>
                          <a:pt x="922303" y="26581"/>
                          <a:pt x="890954" y="23446"/>
                        </a:cubicBezTo>
                        <a:cubicBezTo>
                          <a:pt x="770483" y="11398"/>
                          <a:pt x="734646" y="13677"/>
                          <a:pt x="703385" y="11723"/>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35" name="Straight Connector 134">
            <a:extLst>
              <a:ext uri="{FF2B5EF4-FFF2-40B4-BE49-F238E27FC236}">
                <a16:creationId xmlns:a16="http://schemas.microsoft.com/office/drawing/2014/main" id="{CFE8639D-9884-4380-A9D2-3ED26991721E}"/>
              </a:ext>
            </a:extLst>
          </p:cNvPr>
          <p:cNvCxnSpPr>
            <a:cxnSpLocks/>
            <a:stCxn id="38" idx="0"/>
          </p:cNvCxnSpPr>
          <p:nvPr/>
        </p:nvCxnSpPr>
        <p:spPr>
          <a:xfrm flipV="1">
            <a:off x="6342117" y="4291793"/>
            <a:ext cx="0" cy="214312"/>
          </a:xfrm>
          <a:prstGeom prst="line">
            <a:avLst/>
          </a:prstGeom>
          <a:ln w="381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162012-AC4A-4D15-A288-FEC8F81EE8A8}"/>
              </a:ext>
            </a:extLst>
          </p:cNvPr>
          <p:cNvCxnSpPr>
            <a:cxnSpLocks/>
          </p:cNvCxnSpPr>
          <p:nvPr/>
        </p:nvCxnSpPr>
        <p:spPr>
          <a:xfrm flipV="1">
            <a:off x="6876053" y="4282865"/>
            <a:ext cx="0" cy="214312"/>
          </a:xfrm>
          <a:prstGeom prst="line">
            <a:avLst/>
          </a:prstGeom>
          <a:ln w="381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BB3DA0C-8BBA-46BA-A6B2-8C14D76D7A47}"/>
              </a:ext>
            </a:extLst>
          </p:cNvPr>
          <p:cNvCxnSpPr>
            <a:cxnSpLocks/>
            <a:endCxn id="34" idx="0"/>
          </p:cNvCxnSpPr>
          <p:nvPr/>
        </p:nvCxnSpPr>
        <p:spPr>
          <a:xfrm>
            <a:off x="7146861" y="5132244"/>
            <a:ext cx="0" cy="166958"/>
          </a:xfrm>
          <a:prstGeom prst="line">
            <a:avLst/>
          </a:prstGeom>
          <a:ln w="38100"/>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30247154-295B-47EF-9EC3-A4AA196DB445}"/>
              </a:ext>
            </a:extLst>
          </p:cNvPr>
          <p:cNvCxnSpPr>
            <a:cxnSpLocks/>
            <a:endCxn id="40" idx="0"/>
          </p:cNvCxnSpPr>
          <p:nvPr/>
        </p:nvCxnSpPr>
        <p:spPr>
          <a:xfrm>
            <a:off x="7676291" y="5132244"/>
            <a:ext cx="0" cy="166958"/>
          </a:xfrm>
          <a:prstGeom prst="line">
            <a:avLst/>
          </a:prstGeom>
          <a:ln w="38100"/>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39276E47-3C65-4A2D-86A7-695B5F4FE985}"/>
              </a:ext>
            </a:extLst>
          </p:cNvPr>
          <p:cNvCxnSpPr>
            <a:cxnSpLocks/>
            <a:endCxn id="31" idx="0"/>
          </p:cNvCxnSpPr>
          <p:nvPr/>
        </p:nvCxnSpPr>
        <p:spPr>
          <a:xfrm>
            <a:off x="8033657" y="5918294"/>
            <a:ext cx="5114" cy="177931"/>
          </a:xfrm>
          <a:prstGeom prst="line">
            <a:avLst/>
          </a:prstGeom>
          <a:ln w="38100"/>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2001519A-19C0-443A-AA14-1D5DABE89714}"/>
              </a:ext>
            </a:extLst>
          </p:cNvPr>
          <p:cNvCxnSpPr>
            <a:cxnSpLocks/>
            <a:endCxn id="30" idx="0"/>
          </p:cNvCxnSpPr>
          <p:nvPr/>
        </p:nvCxnSpPr>
        <p:spPr>
          <a:xfrm>
            <a:off x="8553402" y="5885036"/>
            <a:ext cx="0" cy="229407"/>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05BA5E61-1849-43FC-B127-1960429BFC7F}"/>
              </a:ext>
            </a:extLst>
          </p:cNvPr>
          <p:cNvCxnSpPr>
            <a:cxnSpLocks/>
            <a:stCxn id="42" idx="0"/>
          </p:cNvCxnSpPr>
          <p:nvPr/>
        </p:nvCxnSpPr>
        <p:spPr>
          <a:xfrm flipH="1" flipV="1">
            <a:off x="9034026" y="5691033"/>
            <a:ext cx="10989" cy="194215"/>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09F651-67E0-44EB-B7AD-D1DD9E0599A3}"/>
              </a:ext>
            </a:extLst>
          </p:cNvPr>
          <p:cNvCxnSpPr>
            <a:cxnSpLocks/>
            <a:stCxn id="35" idx="0"/>
          </p:cNvCxnSpPr>
          <p:nvPr/>
        </p:nvCxnSpPr>
        <p:spPr>
          <a:xfrm flipV="1">
            <a:off x="9443397" y="5685921"/>
            <a:ext cx="0" cy="199327"/>
          </a:xfrm>
          <a:prstGeom prst="line">
            <a:avLst/>
          </a:prstGeom>
          <a:ln w="38100"/>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37E4E7B-6C52-4554-82C1-0B4EE2ACA7FA}"/>
              </a:ext>
            </a:extLst>
          </p:cNvPr>
          <p:cNvCxnSpPr>
            <a:cxnSpLocks/>
            <a:stCxn id="41" idx="0"/>
          </p:cNvCxnSpPr>
          <p:nvPr/>
        </p:nvCxnSpPr>
        <p:spPr>
          <a:xfrm flipV="1">
            <a:off x="10188446" y="5347180"/>
            <a:ext cx="0" cy="225045"/>
          </a:xfrm>
          <a:prstGeom prst="line">
            <a:avLst/>
          </a:prstGeom>
          <a:ln w="38100"/>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2331BD43-72DD-40FC-BD4A-7C3502CA1925}"/>
              </a:ext>
            </a:extLst>
          </p:cNvPr>
          <p:cNvCxnSpPr>
            <a:cxnSpLocks/>
            <a:stCxn id="36" idx="0"/>
          </p:cNvCxnSpPr>
          <p:nvPr/>
        </p:nvCxnSpPr>
        <p:spPr>
          <a:xfrm flipV="1">
            <a:off x="10583110" y="5344625"/>
            <a:ext cx="0" cy="237823"/>
          </a:xfrm>
          <a:prstGeom prst="line">
            <a:avLst/>
          </a:prstGeom>
          <a:ln w="38100"/>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01E36CF7-AD01-4EC1-AA37-893869F82C8F}"/>
              </a:ext>
            </a:extLst>
          </p:cNvPr>
          <p:cNvCxnSpPr>
            <a:cxnSpLocks/>
            <a:endCxn id="43" idx="0"/>
          </p:cNvCxnSpPr>
          <p:nvPr/>
        </p:nvCxnSpPr>
        <p:spPr>
          <a:xfrm>
            <a:off x="10971627" y="4752319"/>
            <a:ext cx="0" cy="172922"/>
          </a:xfrm>
          <a:prstGeom prst="line">
            <a:avLst/>
          </a:prstGeom>
          <a:ln w="3810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DF5BEE8D-79E6-4126-8FC4-2DF3538A2F07}"/>
              </a:ext>
            </a:extLst>
          </p:cNvPr>
          <p:cNvCxnSpPr>
            <a:cxnSpLocks/>
            <a:endCxn id="37" idx="0"/>
          </p:cNvCxnSpPr>
          <p:nvPr/>
        </p:nvCxnSpPr>
        <p:spPr>
          <a:xfrm>
            <a:off x="11334789" y="4752319"/>
            <a:ext cx="0" cy="172922"/>
          </a:xfrm>
          <a:prstGeom prst="line">
            <a:avLst/>
          </a:prstGeom>
          <a:ln w="38100"/>
        </p:spPr>
        <p:style>
          <a:lnRef idx="1">
            <a:schemeClr val="dk1"/>
          </a:lnRef>
          <a:fillRef idx="0">
            <a:schemeClr val="dk1"/>
          </a:fillRef>
          <a:effectRef idx="0">
            <a:schemeClr val="dk1"/>
          </a:effectRef>
          <a:fontRef idx="minor">
            <a:schemeClr val="tx1"/>
          </a:fontRef>
        </p:style>
      </p:cxnSp>
      <p:sp>
        <p:nvSpPr>
          <p:cNvPr id="197" name="Freeform: Shape 196">
            <a:extLst>
              <a:ext uri="{FF2B5EF4-FFF2-40B4-BE49-F238E27FC236}">
                <a16:creationId xmlns:a16="http://schemas.microsoft.com/office/drawing/2014/main" id="{E0E2B6F0-2D6F-4347-B223-736449194C25}"/>
              </a:ext>
            </a:extLst>
          </p:cNvPr>
          <p:cNvSpPr/>
          <p:nvPr/>
        </p:nvSpPr>
        <p:spPr>
          <a:xfrm rot="20508868" flipV="1">
            <a:off x="9677208" y="4656802"/>
            <a:ext cx="2147198" cy="1120716"/>
          </a:xfrm>
          <a:custGeom>
            <a:avLst/>
            <a:gdLst>
              <a:gd name="connsiteX0" fmla="*/ 448891 w 2147198"/>
              <a:gd name="connsiteY0" fmla="*/ 4229 h 1120716"/>
              <a:gd name="connsiteX1" fmla="*/ 448891 w 2147198"/>
              <a:gd name="connsiteY1" fmla="*/ 4229 h 1120716"/>
              <a:gd name="connsiteX2" fmla="*/ 381557 w 2147198"/>
              <a:gd name="connsiteY2" fmla="*/ 0 h 1120716"/>
              <a:gd name="connsiteX3" fmla="*/ 299261 w 2147198"/>
              <a:gd name="connsiteY3" fmla="*/ 8458 h 1120716"/>
              <a:gd name="connsiteX4" fmla="*/ 254372 w 2147198"/>
              <a:gd name="connsiteY4" fmla="*/ 21145 h 1120716"/>
              <a:gd name="connsiteX5" fmla="*/ 209482 w 2147198"/>
              <a:gd name="connsiteY5" fmla="*/ 33833 h 1120716"/>
              <a:gd name="connsiteX6" fmla="*/ 142149 w 2147198"/>
              <a:gd name="connsiteY6" fmla="*/ 67666 h 1120716"/>
              <a:gd name="connsiteX7" fmla="*/ 127185 w 2147198"/>
              <a:gd name="connsiteY7" fmla="*/ 80353 h 1120716"/>
              <a:gd name="connsiteX8" fmla="*/ 119704 w 2147198"/>
              <a:gd name="connsiteY8" fmla="*/ 93040 h 1120716"/>
              <a:gd name="connsiteX9" fmla="*/ 89778 w 2147198"/>
              <a:gd name="connsiteY9" fmla="*/ 122644 h 1120716"/>
              <a:gd name="connsiteX10" fmla="*/ 67333 w 2147198"/>
              <a:gd name="connsiteY10" fmla="*/ 152248 h 1120716"/>
              <a:gd name="connsiteX11" fmla="*/ 52370 w 2147198"/>
              <a:gd name="connsiteY11" fmla="*/ 177623 h 1120716"/>
              <a:gd name="connsiteX12" fmla="*/ 37408 w 2147198"/>
              <a:gd name="connsiteY12" fmla="*/ 232601 h 1120716"/>
              <a:gd name="connsiteX13" fmla="*/ 14962 w 2147198"/>
              <a:gd name="connsiteY13" fmla="*/ 279121 h 1120716"/>
              <a:gd name="connsiteX14" fmla="*/ 0 w 2147198"/>
              <a:gd name="connsiteY14" fmla="*/ 359475 h 1120716"/>
              <a:gd name="connsiteX15" fmla="*/ 7481 w 2147198"/>
              <a:gd name="connsiteY15" fmla="*/ 444057 h 1120716"/>
              <a:gd name="connsiteX16" fmla="*/ 22444 w 2147198"/>
              <a:gd name="connsiteY16" fmla="*/ 469432 h 1120716"/>
              <a:gd name="connsiteX17" fmla="*/ 29925 w 2147198"/>
              <a:gd name="connsiteY17" fmla="*/ 482119 h 1120716"/>
              <a:gd name="connsiteX18" fmla="*/ 59852 w 2147198"/>
              <a:gd name="connsiteY18" fmla="*/ 507494 h 1120716"/>
              <a:gd name="connsiteX19" fmla="*/ 74815 w 2147198"/>
              <a:gd name="connsiteY19" fmla="*/ 520181 h 1120716"/>
              <a:gd name="connsiteX20" fmla="*/ 97259 w 2147198"/>
              <a:gd name="connsiteY20" fmla="*/ 537097 h 1120716"/>
              <a:gd name="connsiteX21" fmla="*/ 134667 w 2147198"/>
              <a:gd name="connsiteY21" fmla="*/ 575159 h 1120716"/>
              <a:gd name="connsiteX22" fmla="*/ 194519 w 2147198"/>
              <a:gd name="connsiteY22" fmla="*/ 634367 h 1120716"/>
              <a:gd name="connsiteX23" fmla="*/ 216964 w 2147198"/>
              <a:gd name="connsiteY23" fmla="*/ 647054 h 1120716"/>
              <a:gd name="connsiteX24" fmla="*/ 231927 w 2147198"/>
              <a:gd name="connsiteY24" fmla="*/ 659742 h 1120716"/>
              <a:gd name="connsiteX25" fmla="*/ 284298 w 2147198"/>
              <a:gd name="connsiteY25" fmla="*/ 676658 h 1120716"/>
              <a:gd name="connsiteX26" fmla="*/ 344150 w 2147198"/>
              <a:gd name="connsiteY26" fmla="*/ 697804 h 1120716"/>
              <a:gd name="connsiteX27" fmla="*/ 374076 w 2147198"/>
              <a:gd name="connsiteY27" fmla="*/ 706262 h 1120716"/>
              <a:gd name="connsiteX28" fmla="*/ 396520 w 2147198"/>
              <a:gd name="connsiteY28" fmla="*/ 714720 h 1120716"/>
              <a:gd name="connsiteX29" fmla="*/ 426447 w 2147198"/>
              <a:gd name="connsiteY29" fmla="*/ 723178 h 1120716"/>
              <a:gd name="connsiteX30" fmla="*/ 493780 w 2147198"/>
              <a:gd name="connsiteY30" fmla="*/ 744324 h 1120716"/>
              <a:gd name="connsiteX31" fmla="*/ 531188 w 2147198"/>
              <a:gd name="connsiteY31" fmla="*/ 765470 h 1120716"/>
              <a:gd name="connsiteX32" fmla="*/ 561114 w 2147198"/>
              <a:gd name="connsiteY32" fmla="*/ 773928 h 1120716"/>
              <a:gd name="connsiteX33" fmla="*/ 583559 w 2147198"/>
              <a:gd name="connsiteY33" fmla="*/ 782386 h 1120716"/>
              <a:gd name="connsiteX34" fmla="*/ 606003 w 2147198"/>
              <a:gd name="connsiteY34" fmla="*/ 786615 h 1120716"/>
              <a:gd name="connsiteX35" fmla="*/ 628448 w 2147198"/>
              <a:gd name="connsiteY35" fmla="*/ 799303 h 1120716"/>
              <a:gd name="connsiteX36" fmla="*/ 650892 w 2147198"/>
              <a:gd name="connsiteY36" fmla="*/ 807761 h 1120716"/>
              <a:gd name="connsiteX37" fmla="*/ 703263 w 2147198"/>
              <a:gd name="connsiteY37" fmla="*/ 841594 h 1120716"/>
              <a:gd name="connsiteX38" fmla="*/ 748152 w 2147198"/>
              <a:gd name="connsiteY38" fmla="*/ 858510 h 1120716"/>
              <a:gd name="connsiteX39" fmla="*/ 770597 w 2147198"/>
              <a:gd name="connsiteY39" fmla="*/ 866968 h 1120716"/>
              <a:gd name="connsiteX40" fmla="*/ 830449 w 2147198"/>
              <a:gd name="connsiteY40" fmla="*/ 900801 h 1120716"/>
              <a:gd name="connsiteX41" fmla="*/ 890301 w 2147198"/>
              <a:gd name="connsiteY41" fmla="*/ 926176 h 1120716"/>
              <a:gd name="connsiteX42" fmla="*/ 980079 w 2147198"/>
              <a:gd name="connsiteY42" fmla="*/ 981155 h 1120716"/>
              <a:gd name="connsiteX43" fmla="*/ 1039932 w 2147198"/>
              <a:gd name="connsiteY43" fmla="*/ 1006529 h 1120716"/>
              <a:gd name="connsiteX44" fmla="*/ 1077339 w 2147198"/>
              <a:gd name="connsiteY44" fmla="*/ 1023446 h 1120716"/>
              <a:gd name="connsiteX45" fmla="*/ 1092302 w 2147198"/>
              <a:gd name="connsiteY45" fmla="*/ 1036133 h 1120716"/>
              <a:gd name="connsiteX46" fmla="*/ 1137192 w 2147198"/>
              <a:gd name="connsiteY46" fmla="*/ 1057279 h 1120716"/>
              <a:gd name="connsiteX47" fmla="*/ 1219489 w 2147198"/>
              <a:gd name="connsiteY47" fmla="*/ 1074195 h 1120716"/>
              <a:gd name="connsiteX48" fmla="*/ 1256896 w 2147198"/>
              <a:gd name="connsiteY48" fmla="*/ 1082653 h 1120716"/>
              <a:gd name="connsiteX49" fmla="*/ 1301785 w 2147198"/>
              <a:gd name="connsiteY49" fmla="*/ 1091112 h 1120716"/>
              <a:gd name="connsiteX50" fmla="*/ 1369119 w 2147198"/>
              <a:gd name="connsiteY50" fmla="*/ 1103799 h 1120716"/>
              <a:gd name="connsiteX51" fmla="*/ 1414008 w 2147198"/>
              <a:gd name="connsiteY51" fmla="*/ 1112257 h 1120716"/>
              <a:gd name="connsiteX52" fmla="*/ 1705788 w 2147198"/>
              <a:gd name="connsiteY52" fmla="*/ 1120716 h 1120716"/>
              <a:gd name="connsiteX53" fmla="*/ 1803048 w 2147198"/>
              <a:gd name="connsiteY53" fmla="*/ 1116486 h 1120716"/>
              <a:gd name="connsiteX54" fmla="*/ 1825492 w 2147198"/>
              <a:gd name="connsiteY54" fmla="*/ 1112257 h 1120716"/>
              <a:gd name="connsiteX55" fmla="*/ 1862899 w 2147198"/>
              <a:gd name="connsiteY55" fmla="*/ 1091112 h 1120716"/>
              <a:gd name="connsiteX56" fmla="*/ 1885345 w 2147198"/>
              <a:gd name="connsiteY56" fmla="*/ 1078424 h 1120716"/>
              <a:gd name="connsiteX57" fmla="*/ 1900307 w 2147198"/>
              <a:gd name="connsiteY57" fmla="*/ 1061508 h 1120716"/>
              <a:gd name="connsiteX58" fmla="*/ 1915270 w 2147198"/>
              <a:gd name="connsiteY58" fmla="*/ 1053049 h 1120716"/>
              <a:gd name="connsiteX59" fmla="*/ 1937715 w 2147198"/>
              <a:gd name="connsiteY59" fmla="*/ 1036133 h 1120716"/>
              <a:gd name="connsiteX60" fmla="*/ 1975122 w 2147198"/>
              <a:gd name="connsiteY60" fmla="*/ 1006529 h 1120716"/>
              <a:gd name="connsiteX61" fmla="*/ 1982604 w 2147198"/>
              <a:gd name="connsiteY61" fmla="*/ 993842 h 1120716"/>
              <a:gd name="connsiteX62" fmla="*/ 1997567 w 2147198"/>
              <a:gd name="connsiteY62" fmla="*/ 976925 h 1120716"/>
              <a:gd name="connsiteX63" fmla="*/ 2012530 w 2147198"/>
              <a:gd name="connsiteY63" fmla="*/ 947322 h 1120716"/>
              <a:gd name="connsiteX64" fmla="*/ 2027493 w 2147198"/>
              <a:gd name="connsiteY64" fmla="*/ 934634 h 1120716"/>
              <a:gd name="connsiteX65" fmla="*/ 2034975 w 2147198"/>
              <a:gd name="connsiteY65" fmla="*/ 921947 h 1120716"/>
              <a:gd name="connsiteX66" fmla="*/ 2057419 w 2147198"/>
              <a:gd name="connsiteY66" fmla="*/ 892343 h 1120716"/>
              <a:gd name="connsiteX67" fmla="*/ 2064901 w 2147198"/>
              <a:gd name="connsiteY67" fmla="*/ 866968 h 1120716"/>
              <a:gd name="connsiteX68" fmla="*/ 2079864 w 2147198"/>
              <a:gd name="connsiteY68" fmla="*/ 845823 h 1120716"/>
              <a:gd name="connsiteX69" fmla="*/ 2094827 w 2147198"/>
              <a:gd name="connsiteY69" fmla="*/ 820448 h 1120716"/>
              <a:gd name="connsiteX70" fmla="*/ 2117272 w 2147198"/>
              <a:gd name="connsiteY70" fmla="*/ 782386 h 1120716"/>
              <a:gd name="connsiteX71" fmla="*/ 2132235 w 2147198"/>
              <a:gd name="connsiteY71" fmla="*/ 744324 h 1120716"/>
              <a:gd name="connsiteX72" fmla="*/ 2147198 w 2147198"/>
              <a:gd name="connsiteY72" fmla="*/ 718949 h 1120716"/>
              <a:gd name="connsiteX73" fmla="*/ 2139716 w 2147198"/>
              <a:gd name="connsiteY73" fmla="*/ 600534 h 1120716"/>
              <a:gd name="connsiteX74" fmla="*/ 2124753 w 2147198"/>
              <a:gd name="connsiteY74" fmla="*/ 579389 h 1120716"/>
              <a:gd name="connsiteX75" fmla="*/ 2117272 w 2147198"/>
              <a:gd name="connsiteY75" fmla="*/ 554014 h 1120716"/>
              <a:gd name="connsiteX76" fmla="*/ 2102309 w 2147198"/>
              <a:gd name="connsiteY76" fmla="*/ 532868 h 1120716"/>
              <a:gd name="connsiteX77" fmla="*/ 2079864 w 2147198"/>
              <a:gd name="connsiteY77" fmla="*/ 503264 h 1120716"/>
              <a:gd name="connsiteX78" fmla="*/ 2064901 w 2147198"/>
              <a:gd name="connsiteY78" fmla="*/ 494806 h 1120716"/>
              <a:gd name="connsiteX79" fmla="*/ 2005049 w 2147198"/>
              <a:gd name="connsiteY79" fmla="*/ 448286 h 1120716"/>
              <a:gd name="connsiteX80" fmla="*/ 1975122 w 2147198"/>
              <a:gd name="connsiteY80" fmla="*/ 427140 h 1120716"/>
              <a:gd name="connsiteX81" fmla="*/ 1952678 w 2147198"/>
              <a:gd name="connsiteY81" fmla="*/ 418682 h 1120716"/>
              <a:gd name="connsiteX82" fmla="*/ 1900307 w 2147198"/>
              <a:gd name="connsiteY82" fmla="*/ 389078 h 1120716"/>
              <a:gd name="connsiteX83" fmla="*/ 1862899 w 2147198"/>
              <a:gd name="connsiteY83" fmla="*/ 367933 h 1120716"/>
              <a:gd name="connsiteX84" fmla="*/ 1840455 w 2147198"/>
              <a:gd name="connsiteY84" fmla="*/ 359475 h 1120716"/>
              <a:gd name="connsiteX85" fmla="*/ 1773121 w 2147198"/>
              <a:gd name="connsiteY85" fmla="*/ 321412 h 1120716"/>
              <a:gd name="connsiteX86" fmla="*/ 1728232 w 2147198"/>
              <a:gd name="connsiteY86" fmla="*/ 296038 h 1120716"/>
              <a:gd name="connsiteX87" fmla="*/ 1705788 w 2147198"/>
              <a:gd name="connsiteY87" fmla="*/ 283350 h 1120716"/>
              <a:gd name="connsiteX88" fmla="*/ 1690825 w 2147198"/>
              <a:gd name="connsiteY88" fmla="*/ 270663 h 1120716"/>
              <a:gd name="connsiteX89" fmla="*/ 1668380 w 2147198"/>
              <a:gd name="connsiteY89" fmla="*/ 262205 h 1120716"/>
              <a:gd name="connsiteX90" fmla="*/ 1623491 w 2147198"/>
              <a:gd name="connsiteY90" fmla="*/ 236830 h 1120716"/>
              <a:gd name="connsiteX91" fmla="*/ 1601046 w 2147198"/>
              <a:gd name="connsiteY91" fmla="*/ 224143 h 1120716"/>
              <a:gd name="connsiteX92" fmla="*/ 1556157 w 2147198"/>
              <a:gd name="connsiteY92" fmla="*/ 207226 h 1120716"/>
              <a:gd name="connsiteX93" fmla="*/ 1541194 w 2147198"/>
              <a:gd name="connsiteY93" fmla="*/ 194539 h 1120716"/>
              <a:gd name="connsiteX94" fmla="*/ 1473860 w 2147198"/>
              <a:gd name="connsiteY94" fmla="*/ 173393 h 1120716"/>
              <a:gd name="connsiteX95" fmla="*/ 1443934 w 2147198"/>
              <a:gd name="connsiteY95" fmla="*/ 169164 h 1120716"/>
              <a:gd name="connsiteX96" fmla="*/ 1384082 w 2147198"/>
              <a:gd name="connsiteY96" fmla="*/ 152248 h 1120716"/>
              <a:gd name="connsiteX97" fmla="*/ 1339193 w 2147198"/>
              <a:gd name="connsiteY97" fmla="*/ 143790 h 1120716"/>
              <a:gd name="connsiteX98" fmla="*/ 1271859 w 2147198"/>
              <a:gd name="connsiteY98" fmla="*/ 122644 h 1120716"/>
              <a:gd name="connsiteX99" fmla="*/ 1226970 w 2147198"/>
              <a:gd name="connsiteY99" fmla="*/ 114186 h 1120716"/>
              <a:gd name="connsiteX100" fmla="*/ 1189562 w 2147198"/>
              <a:gd name="connsiteY100" fmla="*/ 105727 h 1120716"/>
              <a:gd name="connsiteX101" fmla="*/ 1144673 w 2147198"/>
              <a:gd name="connsiteY101" fmla="*/ 97269 h 1120716"/>
              <a:gd name="connsiteX102" fmla="*/ 1114747 w 2147198"/>
              <a:gd name="connsiteY102" fmla="*/ 88811 h 1120716"/>
              <a:gd name="connsiteX103" fmla="*/ 1039932 w 2147198"/>
              <a:gd name="connsiteY103" fmla="*/ 76124 h 1120716"/>
              <a:gd name="connsiteX104" fmla="*/ 972598 w 2147198"/>
              <a:gd name="connsiteY104" fmla="*/ 63436 h 1120716"/>
              <a:gd name="connsiteX105" fmla="*/ 927709 w 2147198"/>
              <a:gd name="connsiteY105" fmla="*/ 54978 h 1120716"/>
              <a:gd name="connsiteX106" fmla="*/ 905264 w 2147198"/>
              <a:gd name="connsiteY106" fmla="*/ 50749 h 1120716"/>
              <a:gd name="connsiteX107" fmla="*/ 845412 w 2147198"/>
              <a:gd name="connsiteY107" fmla="*/ 38062 h 1120716"/>
              <a:gd name="connsiteX108" fmla="*/ 733189 w 2147198"/>
              <a:gd name="connsiteY108" fmla="*/ 29603 h 1120716"/>
              <a:gd name="connsiteX109" fmla="*/ 673337 w 2147198"/>
              <a:gd name="connsiteY109" fmla="*/ 21145 h 1120716"/>
              <a:gd name="connsiteX110" fmla="*/ 628448 w 2147198"/>
              <a:gd name="connsiteY110" fmla="*/ 12687 h 1120716"/>
              <a:gd name="connsiteX111" fmla="*/ 568596 w 2147198"/>
              <a:gd name="connsiteY111" fmla="*/ 8458 h 1120716"/>
              <a:gd name="connsiteX112" fmla="*/ 448891 w 2147198"/>
              <a:gd name="connsiteY112" fmla="*/ 4229 h 11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147198" h="1120716" extrusionOk="0">
                <a:moveTo>
                  <a:pt x="448891" y="4229"/>
                </a:moveTo>
                <a:lnTo>
                  <a:pt x="448891" y="4229"/>
                </a:lnTo>
                <a:cubicBezTo>
                  <a:pt x="426722" y="958"/>
                  <a:pt x="403896" y="208"/>
                  <a:pt x="381557" y="0"/>
                </a:cubicBezTo>
                <a:cubicBezTo>
                  <a:pt x="351182" y="-1034"/>
                  <a:pt x="323552" y="1681"/>
                  <a:pt x="299261" y="8458"/>
                </a:cubicBezTo>
                <a:cubicBezTo>
                  <a:pt x="232913" y="31261"/>
                  <a:pt x="321056" y="12880"/>
                  <a:pt x="254372" y="21145"/>
                </a:cubicBezTo>
                <a:cubicBezTo>
                  <a:pt x="193537" y="28095"/>
                  <a:pt x="270919" y="26173"/>
                  <a:pt x="209482" y="33833"/>
                </a:cubicBezTo>
                <a:cubicBezTo>
                  <a:pt x="190480" y="42937"/>
                  <a:pt x="156123" y="50942"/>
                  <a:pt x="142149" y="67666"/>
                </a:cubicBezTo>
                <a:cubicBezTo>
                  <a:pt x="135992" y="73135"/>
                  <a:pt x="131827" y="76311"/>
                  <a:pt x="127185" y="80353"/>
                </a:cubicBezTo>
                <a:cubicBezTo>
                  <a:pt x="125334" y="84156"/>
                  <a:pt x="123327" y="88824"/>
                  <a:pt x="119704" y="93040"/>
                </a:cubicBezTo>
                <a:cubicBezTo>
                  <a:pt x="108378" y="108275"/>
                  <a:pt x="105203" y="109568"/>
                  <a:pt x="89778" y="122644"/>
                </a:cubicBezTo>
                <a:cubicBezTo>
                  <a:pt x="63947" y="164057"/>
                  <a:pt x="96766" y="110314"/>
                  <a:pt x="67333" y="152248"/>
                </a:cubicBezTo>
                <a:cubicBezTo>
                  <a:pt x="60928" y="160395"/>
                  <a:pt x="52370" y="177623"/>
                  <a:pt x="52370" y="177623"/>
                </a:cubicBezTo>
                <a:cubicBezTo>
                  <a:pt x="50544" y="193373"/>
                  <a:pt x="46122" y="213037"/>
                  <a:pt x="37408" y="232601"/>
                </a:cubicBezTo>
                <a:cubicBezTo>
                  <a:pt x="17136" y="274063"/>
                  <a:pt x="28404" y="240144"/>
                  <a:pt x="14962" y="279121"/>
                </a:cubicBezTo>
                <a:cubicBezTo>
                  <a:pt x="6815" y="312630"/>
                  <a:pt x="6758" y="321023"/>
                  <a:pt x="0" y="359475"/>
                </a:cubicBezTo>
                <a:cubicBezTo>
                  <a:pt x="939" y="387055"/>
                  <a:pt x="2049" y="415540"/>
                  <a:pt x="7481" y="444057"/>
                </a:cubicBezTo>
                <a:cubicBezTo>
                  <a:pt x="10452" y="454334"/>
                  <a:pt x="16464" y="461835"/>
                  <a:pt x="22444" y="469432"/>
                </a:cubicBezTo>
                <a:cubicBezTo>
                  <a:pt x="24285" y="472978"/>
                  <a:pt x="25935" y="478918"/>
                  <a:pt x="29925" y="482119"/>
                </a:cubicBezTo>
                <a:cubicBezTo>
                  <a:pt x="43841" y="493205"/>
                  <a:pt x="48833" y="502457"/>
                  <a:pt x="59852" y="507494"/>
                </a:cubicBezTo>
                <a:cubicBezTo>
                  <a:pt x="64706" y="511758"/>
                  <a:pt x="69365" y="515957"/>
                  <a:pt x="74815" y="520181"/>
                </a:cubicBezTo>
                <a:cubicBezTo>
                  <a:pt x="77138" y="522140"/>
                  <a:pt x="85353" y="530814"/>
                  <a:pt x="97259" y="537097"/>
                </a:cubicBezTo>
                <a:cubicBezTo>
                  <a:pt x="110993" y="569312"/>
                  <a:pt x="83301" y="513485"/>
                  <a:pt x="134667" y="575159"/>
                </a:cubicBezTo>
                <a:cubicBezTo>
                  <a:pt x="146538" y="588940"/>
                  <a:pt x="173416" y="623248"/>
                  <a:pt x="194519" y="634367"/>
                </a:cubicBezTo>
                <a:cubicBezTo>
                  <a:pt x="202219" y="639120"/>
                  <a:pt x="210253" y="641360"/>
                  <a:pt x="216964" y="647054"/>
                </a:cubicBezTo>
                <a:cubicBezTo>
                  <a:pt x="222937" y="649981"/>
                  <a:pt x="225549" y="656220"/>
                  <a:pt x="231927" y="659742"/>
                </a:cubicBezTo>
                <a:cubicBezTo>
                  <a:pt x="267930" y="678773"/>
                  <a:pt x="249468" y="663740"/>
                  <a:pt x="284298" y="676658"/>
                </a:cubicBezTo>
                <a:cubicBezTo>
                  <a:pt x="344910" y="688598"/>
                  <a:pt x="303625" y="682030"/>
                  <a:pt x="344150" y="697804"/>
                </a:cubicBezTo>
                <a:cubicBezTo>
                  <a:pt x="354097" y="701562"/>
                  <a:pt x="363643" y="702870"/>
                  <a:pt x="374076" y="706262"/>
                </a:cubicBezTo>
                <a:cubicBezTo>
                  <a:pt x="381440" y="709078"/>
                  <a:pt x="388524" y="711970"/>
                  <a:pt x="396520" y="714720"/>
                </a:cubicBezTo>
                <a:cubicBezTo>
                  <a:pt x="407548" y="717362"/>
                  <a:pt x="416543" y="720210"/>
                  <a:pt x="426447" y="723178"/>
                </a:cubicBezTo>
                <a:cubicBezTo>
                  <a:pt x="496616" y="751231"/>
                  <a:pt x="448026" y="734896"/>
                  <a:pt x="493780" y="744324"/>
                </a:cubicBezTo>
                <a:cubicBezTo>
                  <a:pt x="505760" y="751252"/>
                  <a:pt x="515442" y="763167"/>
                  <a:pt x="531188" y="765470"/>
                </a:cubicBezTo>
                <a:cubicBezTo>
                  <a:pt x="540039" y="769852"/>
                  <a:pt x="552483" y="770965"/>
                  <a:pt x="561114" y="773928"/>
                </a:cubicBezTo>
                <a:cubicBezTo>
                  <a:pt x="567890" y="775855"/>
                  <a:pt x="575755" y="780227"/>
                  <a:pt x="583559" y="782386"/>
                </a:cubicBezTo>
                <a:cubicBezTo>
                  <a:pt x="591061" y="784783"/>
                  <a:pt x="599002" y="784675"/>
                  <a:pt x="606003" y="786615"/>
                </a:cubicBezTo>
                <a:cubicBezTo>
                  <a:pt x="613746" y="790105"/>
                  <a:pt x="620959" y="795715"/>
                  <a:pt x="628448" y="799303"/>
                </a:cubicBezTo>
                <a:cubicBezTo>
                  <a:pt x="635156" y="802059"/>
                  <a:pt x="645215" y="805279"/>
                  <a:pt x="650892" y="807761"/>
                </a:cubicBezTo>
                <a:cubicBezTo>
                  <a:pt x="677403" y="822472"/>
                  <a:pt x="675506" y="829059"/>
                  <a:pt x="703263" y="841594"/>
                </a:cubicBezTo>
                <a:cubicBezTo>
                  <a:pt x="717316" y="848157"/>
                  <a:pt x="732619" y="850931"/>
                  <a:pt x="748152" y="858510"/>
                </a:cubicBezTo>
                <a:cubicBezTo>
                  <a:pt x="755222" y="860619"/>
                  <a:pt x="764137" y="863400"/>
                  <a:pt x="770597" y="866968"/>
                </a:cubicBezTo>
                <a:cubicBezTo>
                  <a:pt x="789727" y="882408"/>
                  <a:pt x="805943" y="895496"/>
                  <a:pt x="830449" y="900801"/>
                </a:cubicBezTo>
                <a:cubicBezTo>
                  <a:pt x="852841" y="907993"/>
                  <a:pt x="872327" y="916557"/>
                  <a:pt x="890301" y="926176"/>
                </a:cubicBezTo>
                <a:cubicBezTo>
                  <a:pt x="933056" y="951160"/>
                  <a:pt x="917786" y="957028"/>
                  <a:pt x="980079" y="981155"/>
                </a:cubicBezTo>
                <a:cubicBezTo>
                  <a:pt x="1081322" y="1026264"/>
                  <a:pt x="992785" y="984270"/>
                  <a:pt x="1039932" y="1006529"/>
                </a:cubicBezTo>
                <a:cubicBezTo>
                  <a:pt x="1052581" y="1010564"/>
                  <a:pt x="1065664" y="1016583"/>
                  <a:pt x="1077339" y="1023446"/>
                </a:cubicBezTo>
                <a:cubicBezTo>
                  <a:pt x="1083607" y="1026787"/>
                  <a:pt x="1086611" y="1031447"/>
                  <a:pt x="1092302" y="1036133"/>
                </a:cubicBezTo>
                <a:cubicBezTo>
                  <a:pt x="1104890" y="1047107"/>
                  <a:pt x="1123572" y="1052372"/>
                  <a:pt x="1137192" y="1057279"/>
                </a:cubicBezTo>
                <a:cubicBezTo>
                  <a:pt x="1168485" y="1067985"/>
                  <a:pt x="1184462" y="1067844"/>
                  <a:pt x="1219489" y="1074195"/>
                </a:cubicBezTo>
                <a:cubicBezTo>
                  <a:pt x="1230095" y="1076926"/>
                  <a:pt x="1243101" y="1080983"/>
                  <a:pt x="1256896" y="1082653"/>
                </a:cubicBezTo>
                <a:cubicBezTo>
                  <a:pt x="1271550" y="1084873"/>
                  <a:pt x="1288499" y="1087442"/>
                  <a:pt x="1301785" y="1091112"/>
                </a:cubicBezTo>
                <a:cubicBezTo>
                  <a:pt x="1376203" y="1115091"/>
                  <a:pt x="1301740" y="1089585"/>
                  <a:pt x="1369119" y="1103799"/>
                </a:cubicBezTo>
                <a:cubicBezTo>
                  <a:pt x="1384795" y="1107451"/>
                  <a:pt x="1395724" y="1110546"/>
                  <a:pt x="1414008" y="1112257"/>
                </a:cubicBezTo>
                <a:cubicBezTo>
                  <a:pt x="1552479" y="1103618"/>
                  <a:pt x="1446359" y="1129489"/>
                  <a:pt x="1705788" y="1120716"/>
                </a:cubicBezTo>
                <a:cubicBezTo>
                  <a:pt x="1733386" y="1119494"/>
                  <a:pt x="1770511" y="1120039"/>
                  <a:pt x="1803048" y="1116486"/>
                </a:cubicBezTo>
                <a:cubicBezTo>
                  <a:pt x="1811107" y="1115904"/>
                  <a:pt x="1819325" y="1115039"/>
                  <a:pt x="1825492" y="1112257"/>
                </a:cubicBezTo>
                <a:cubicBezTo>
                  <a:pt x="1840223" y="1105632"/>
                  <a:pt x="1851426" y="1096503"/>
                  <a:pt x="1862899" y="1091112"/>
                </a:cubicBezTo>
                <a:cubicBezTo>
                  <a:pt x="1868750" y="1085364"/>
                  <a:pt x="1883694" y="1081219"/>
                  <a:pt x="1885345" y="1078424"/>
                </a:cubicBezTo>
                <a:cubicBezTo>
                  <a:pt x="1889837" y="1073375"/>
                  <a:pt x="1894071" y="1066568"/>
                  <a:pt x="1900307" y="1061508"/>
                </a:cubicBezTo>
                <a:cubicBezTo>
                  <a:pt x="1904425" y="1058618"/>
                  <a:pt x="1911226" y="1056058"/>
                  <a:pt x="1915270" y="1053049"/>
                </a:cubicBezTo>
                <a:cubicBezTo>
                  <a:pt x="1924013" y="1046826"/>
                  <a:pt x="1930463" y="1042364"/>
                  <a:pt x="1937715" y="1036133"/>
                </a:cubicBezTo>
                <a:cubicBezTo>
                  <a:pt x="1971366" y="1004054"/>
                  <a:pt x="1926686" y="1030267"/>
                  <a:pt x="1975122" y="1006529"/>
                </a:cubicBezTo>
                <a:cubicBezTo>
                  <a:pt x="1977571" y="1002138"/>
                  <a:pt x="1979291" y="998062"/>
                  <a:pt x="1982604" y="993842"/>
                </a:cubicBezTo>
                <a:cubicBezTo>
                  <a:pt x="1986057" y="988962"/>
                  <a:pt x="1993262" y="982118"/>
                  <a:pt x="1997567" y="976925"/>
                </a:cubicBezTo>
                <a:cubicBezTo>
                  <a:pt x="2005255" y="965603"/>
                  <a:pt x="2003611" y="956793"/>
                  <a:pt x="2012530" y="947322"/>
                </a:cubicBezTo>
                <a:cubicBezTo>
                  <a:pt x="2016566" y="943024"/>
                  <a:pt x="2023220" y="938642"/>
                  <a:pt x="2027493" y="934634"/>
                </a:cubicBezTo>
                <a:cubicBezTo>
                  <a:pt x="2030865" y="930766"/>
                  <a:pt x="2032268" y="926337"/>
                  <a:pt x="2034975" y="921947"/>
                </a:cubicBezTo>
                <a:cubicBezTo>
                  <a:pt x="2061652" y="885214"/>
                  <a:pt x="2042390" y="919873"/>
                  <a:pt x="2057419" y="892343"/>
                </a:cubicBezTo>
                <a:cubicBezTo>
                  <a:pt x="2061132" y="883383"/>
                  <a:pt x="2061341" y="874778"/>
                  <a:pt x="2064901" y="866968"/>
                </a:cubicBezTo>
                <a:cubicBezTo>
                  <a:pt x="2067476" y="860056"/>
                  <a:pt x="2073905" y="852468"/>
                  <a:pt x="2079864" y="845823"/>
                </a:cubicBezTo>
                <a:cubicBezTo>
                  <a:pt x="2085926" y="837679"/>
                  <a:pt x="2089468" y="828359"/>
                  <a:pt x="2094827" y="820448"/>
                </a:cubicBezTo>
                <a:cubicBezTo>
                  <a:pt x="2109724" y="798821"/>
                  <a:pt x="2108994" y="803023"/>
                  <a:pt x="2117272" y="782386"/>
                </a:cubicBezTo>
                <a:cubicBezTo>
                  <a:pt x="2122173" y="767144"/>
                  <a:pt x="2124421" y="759259"/>
                  <a:pt x="2132235" y="744324"/>
                </a:cubicBezTo>
                <a:cubicBezTo>
                  <a:pt x="2136767" y="735784"/>
                  <a:pt x="2147198" y="718949"/>
                  <a:pt x="2147198" y="718949"/>
                </a:cubicBezTo>
                <a:cubicBezTo>
                  <a:pt x="2148401" y="680828"/>
                  <a:pt x="2142522" y="634306"/>
                  <a:pt x="2139716" y="600534"/>
                </a:cubicBezTo>
                <a:cubicBezTo>
                  <a:pt x="2138454" y="593144"/>
                  <a:pt x="2128592" y="587252"/>
                  <a:pt x="2124753" y="579389"/>
                </a:cubicBezTo>
                <a:cubicBezTo>
                  <a:pt x="2120869" y="571066"/>
                  <a:pt x="2122350" y="562827"/>
                  <a:pt x="2117272" y="554014"/>
                </a:cubicBezTo>
                <a:cubicBezTo>
                  <a:pt x="2112561" y="546125"/>
                  <a:pt x="2107079" y="539675"/>
                  <a:pt x="2102309" y="532868"/>
                </a:cubicBezTo>
                <a:cubicBezTo>
                  <a:pt x="2094053" y="519997"/>
                  <a:pt x="2095078" y="515978"/>
                  <a:pt x="2079864" y="503264"/>
                </a:cubicBezTo>
                <a:cubicBezTo>
                  <a:pt x="2076266" y="500108"/>
                  <a:pt x="2070114" y="496797"/>
                  <a:pt x="2064901" y="494806"/>
                </a:cubicBezTo>
                <a:cubicBezTo>
                  <a:pt x="2048070" y="461491"/>
                  <a:pt x="2086195" y="512294"/>
                  <a:pt x="2005049" y="448286"/>
                </a:cubicBezTo>
                <a:cubicBezTo>
                  <a:pt x="1993313" y="439410"/>
                  <a:pt x="1989598" y="434416"/>
                  <a:pt x="1975122" y="427140"/>
                </a:cubicBezTo>
                <a:cubicBezTo>
                  <a:pt x="1968311" y="422773"/>
                  <a:pt x="1960388" y="422751"/>
                  <a:pt x="1952678" y="418682"/>
                </a:cubicBezTo>
                <a:cubicBezTo>
                  <a:pt x="1932851" y="410811"/>
                  <a:pt x="1916754" y="398559"/>
                  <a:pt x="1900307" y="389078"/>
                </a:cubicBezTo>
                <a:cubicBezTo>
                  <a:pt x="1886694" y="381447"/>
                  <a:pt x="1876225" y="374417"/>
                  <a:pt x="1862899" y="367933"/>
                </a:cubicBezTo>
                <a:cubicBezTo>
                  <a:pt x="1854591" y="363423"/>
                  <a:pt x="1848295" y="363451"/>
                  <a:pt x="1840455" y="359475"/>
                </a:cubicBezTo>
                <a:cubicBezTo>
                  <a:pt x="1788494" y="298110"/>
                  <a:pt x="1868736" y="373159"/>
                  <a:pt x="1773121" y="321412"/>
                </a:cubicBezTo>
                <a:cubicBezTo>
                  <a:pt x="1755452" y="311670"/>
                  <a:pt x="1746521" y="302782"/>
                  <a:pt x="1728232" y="296038"/>
                </a:cubicBezTo>
                <a:cubicBezTo>
                  <a:pt x="1721063" y="291471"/>
                  <a:pt x="1710966" y="289096"/>
                  <a:pt x="1705788" y="283350"/>
                </a:cubicBezTo>
                <a:cubicBezTo>
                  <a:pt x="1700659" y="279077"/>
                  <a:pt x="1696283" y="274195"/>
                  <a:pt x="1690825" y="270663"/>
                </a:cubicBezTo>
                <a:cubicBezTo>
                  <a:pt x="1684545" y="267955"/>
                  <a:pt x="1675150" y="265435"/>
                  <a:pt x="1668380" y="262205"/>
                </a:cubicBezTo>
                <a:cubicBezTo>
                  <a:pt x="1652378" y="251792"/>
                  <a:pt x="1638262" y="245012"/>
                  <a:pt x="1623491" y="236830"/>
                </a:cubicBezTo>
                <a:cubicBezTo>
                  <a:pt x="1616582" y="232499"/>
                  <a:pt x="1610230" y="227690"/>
                  <a:pt x="1601046" y="224143"/>
                </a:cubicBezTo>
                <a:cubicBezTo>
                  <a:pt x="1586605" y="216034"/>
                  <a:pt x="1563690" y="205786"/>
                  <a:pt x="1556157" y="207226"/>
                </a:cubicBezTo>
                <a:cubicBezTo>
                  <a:pt x="1552052" y="202495"/>
                  <a:pt x="1548788" y="198465"/>
                  <a:pt x="1541194" y="194539"/>
                </a:cubicBezTo>
                <a:cubicBezTo>
                  <a:pt x="1513017" y="180387"/>
                  <a:pt x="1503105" y="180205"/>
                  <a:pt x="1473860" y="173393"/>
                </a:cubicBezTo>
                <a:cubicBezTo>
                  <a:pt x="1463703" y="171594"/>
                  <a:pt x="1453397" y="170531"/>
                  <a:pt x="1443934" y="169164"/>
                </a:cubicBezTo>
                <a:cubicBezTo>
                  <a:pt x="1412901" y="157763"/>
                  <a:pt x="1424791" y="160660"/>
                  <a:pt x="1384082" y="152248"/>
                </a:cubicBezTo>
                <a:cubicBezTo>
                  <a:pt x="1369617" y="146516"/>
                  <a:pt x="1354165" y="149676"/>
                  <a:pt x="1339193" y="143790"/>
                </a:cubicBezTo>
                <a:cubicBezTo>
                  <a:pt x="1321374" y="140394"/>
                  <a:pt x="1292852" y="129317"/>
                  <a:pt x="1271859" y="122644"/>
                </a:cubicBezTo>
                <a:cubicBezTo>
                  <a:pt x="1256902" y="120323"/>
                  <a:pt x="1241270" y="117169"/>
                  <a:pt x="1226970" y="114186"/>
                </a:cubicBezTo>
                <a:cubicBezTo>
                  <a:pt x="1214576" y="112024"/>
                  <a:pt x="1202000" y="109459"/>
                  <a:pt x="1189562" y="105727"/>
                </a:cubicBezTo>
                <a:cubicBezTo>
                  <a:pt x="1176268" y="102361"/>
                  <a:pt x="1158825" y="102514"/>
                  <a:pt x="1144673" y="97269"/>
                </a:cubicBezTo>
                <a:cubicBezTo>
                  <a:pt x="1134950" y="94863"/>
                  <a:pt x="1124521" y="92214"/>
                  <a:pt x="1114747" y="88811"/>
                </a:cubicBezTo>
                <a:cubicBezTo>
                  <a:pt x="1053632" y="71680"/>
                  <a:pt x="1086187" y="85335"/>
                  <a:pt x="1039932" y="76124"/>
                </a:cubicBezTo>
                <a:cubicBezTo>
                  <a:pt x="1017398" y="69697"/>
                  <a:pt x="995203" y="69782"/>
                  <a:pt x="972598" y="63436"/>
                </a:cubicBezTo>
                <a:cubicBezTo>
                  <a:pt x="950866" y="57856"/>
                  <a:pt x="940067" y="60171"/>
                  <a:pt x="927709" y="54978"/>
                </a:cubicBezTo>
                <a:cubicBezTo>
                  <a:pt x="920148" y="54684"/>
                  <a:pt x="911117" y="52311"/>
                  <a:pt x="905264" y="50749"/>
                </a:cubicBezTo>
                <a:cubicBezTo>
                  <a:pt x="896346" y="50647"/>
                  <a:pt x="858086" y="37685"/>
                  <a:pt x="845412" y="38062"/>
                </a:cubicBezTo>
                <a:cubicBezTo>
                  <a:pt x="814169" y="35155"/>
                  <a:pt x="762285" y="27663"/>
                  <a:pt x="733189" y="29603"/>
                </a:cubicBezTo>
                <a:cubicBezTo>
                  <a:pt x="713614" y="27234"/>
                  <a:pt x="695202" y="27169"/>
                  <a:pt x="673337" y="21145"/>
                </a:cubicBezTo>
                <a:cubicBezTo>
                  <a:pt x="659133" y="18750"/>
                  <a:pt x="645447" y="11662"/>
                  <a:pt x="628448" y="12687"/>
                </a:cubicBezTo>
                <a:cubicBezTo>
                  <a:pt x="610171" y="9067"/>
                  <a:pt x="580068" y="9259"/>
                  <a:pt x="568596" y="8458"/>
                </a:cubicBezTo>
                <a:cubicBezTo>
                  <a:pt x="492269" y="4192"/>
                  <a:pt x="467086" y="2108"/>
                  <a:pt x="448891" y="4229"/>
                </a:cubicBezTo>
                <a:close/>
              </a:path>
            </a:pathLst>
          </a:custGeom>
          <a:noFill/>
          <a:ln w="38100">
            <a:solidFill>
              <a:srgbClr val="FF0000"/>
            </a:solidFill>
            <a:prstDash val="dash"/>
            <a:extLst>
              <a:ext uri="{C807C97D-BFC1-408E-A445-0C87EB9F89A2}">
                <ask:lineSketchStyleProps xmlns:ask="http://schemas.microsoft.com/office/drawing/2018/sketchyshapes" sd="3295739924">
                  <a:custGeom>
                    <a:avLst/>
                    <a:gdLst>
                      <a:gd name="connsiteX0" fmla="*/ 703385 w 3364523"/>
                      <a:gd name="connsiteY0" fmla="*/ 11723 h 3106616"/>
                      <a:gd name="connsiteX1" fmla="*/ 703385 w 3364523"/>
                      <a:gd name="connsiteY1" fmla="*/ 11723 h 3106616"/>
                      <a:gd name="connsiteX2" fmla="*/ 597877 w 3364523"/>
                      <a:gd name="connsiteY2" fmla="*/ 0 h 3106616"/>
                      <a:gd name="connsiteX3" fmla="*/ 468923 w 3364523"/>
                      <a:gd name="connsiteY3" fmla="*/ 23446 h 3106616"/>
                      <a:gd name="connsiteX4" fmla="*/ 398585 w 3364523"/>
                      <a:gd name="connsiteY4" fmla="*/ 58616 h 3106616"/>
                      <a:gd name="connsiteX5" fmla="*/ 328246 w 3364523"/>
                      <a:gd name="connsiteY5" fmla="*/ 93785 h 3106616"/>
                      <a:gd name="connsiteX6" fmla="*/ 222739 w 3364523"/>
                      <a:gd name="connsiteY6" fmla="*/ 187570 h 3106616"/>
                      <a:gd name="connsiteX7" fmla="*/ 199292 w 3364523"/>
                      <a:gd name="connsiteY7" fmla="*/ 222739 h 3106616"/>
                      <a:gd name="connsiteX8" fmla="*/ 187569 w 3364523"/>
                      <a:gd name="connsiteY8" fmla="*/ 257908 h 3106616"/>
                      <a:gd name="connsiteX9" fmla="*/ 140677 w 3364523"/>
                      <a:gd name="connsiteY9" fmla="*/ 339970 h 3106616"/>
                      <a:gd name="connsiteX10" fmla="*/ 105508 w 3364523"/>
                      <a:gd name="connsiteY10" fmla="*/ 422031 h 3106616"/>
                      <a:gd name="connsiteX11" fmla="*/ 82062 w 3364523"/>
                      <a:gd name="connsiteY11" fmla="*/ 492370 h 3106616"/>
                      <a:gd name="connsiteX12" fmla="*/ 58616 w 3364523"/>
                      <a:gd name="connsiteY12" fmla="*/ 644770 h 3106616"/>
                      <a:gd name="connsiteX13" fmla="*/ 23446 w 3364523"/>
                      <a:gd name="connsiteY13" fmla="*/ 773723 h 3106616"/>
                      <a:gd name="connsiteX14" fmla="*/ 0 w 3364523"/>
                      <a:gd name="connsiteY14" fmla="*/ 996462 h 3106616"/>
                      <a:gd name="connsiteX15" fmla="*/ 11723 w 3364523"/>
                      <a:gd name="connsiteY15" fmla="*/ 1230923 h 3106616"/>
                      <a:gd name="connsiteX16" fmla="*/ 35169 w 3364523"/>
                      <a:gd name="connsiteY16" fmla="*/ 1301262 h 3106616"/>
                      <a:gd name="connsiteX17" fmla="*/ 46892 w 3364523"/>
                      <a:gd name="connsiteY17" fmla="*/ 1336431 h 3106616"/>
                      <a:gd name="connsiteX18" fmla="*/ 93785 w 3364523"/>
                      <a:gd name="connsiteY18" fmla="*/ 1406770 h 3106616"/>
                      <a:gd name="connsiteX19" fmla="*/ 117231 w 3364523"/>
                      <a:gd name="connsiteY19" fmla="*/ 1441939 h 3106616"/>
                      <a:gd name="connsiteX20" fmla="*/ 152400 w 3364523"/>
                      <a:gd name="connsiteY20" fmla="*/ 1488831 h 3106616"/>
                      <a:gd name="connsiteX21" fmla="*/ 211016 w 3364523"/>
                      <a:gd name="connsiteY21" fmla="*/ 1594339 h 3106616"/>
                      <a:gd name="connsiteX22" fmla="*/ 304800 w 3364523"/>
                      <a:gd name="connsiteY22" fmla="*/ 1758462 h 3106616"/>
                      <a:gd name="connsiteX23" fmla="*/ 339969 w 3364523"/>
                      <a:gd name="connsiteY23" fmla="*/ 1793631 h 3106616"/>
                      <a:gd name="connsiteX24" fmla="*/ 363416 w 3364523"/>
                      <a:gd name="connsiteY24" fmla="*/ 1828800 h 3106616"/>
                      <a:gd name="connsiteX25" fmla="*/ 445477 w 3364523"/>
                      <a:gd name="connsiteY25" fmla="*/ 1875693 h 3106616"/>
                      <a:gd name="connsiteX26" fmla="*/ 539262 w 3364523"/>
                      <a:gd name="connsiteY26" fmla="*/ 1934308 h 3106616"/>
                      <a:gd name="connsiteX27" fmla="*/ 586154 w 3364523"/>
                      <a:gd name="connsiteY27" fmla="*/ 1957754 h 3106616"/>
                      <a:gd name="connsiteX28" fmla="*/ 621323 w 3364523"/>
                      <a:gd name="connsiteY28" fmla="*/ 1981200 h 3106616"/>
                      <a:gd name="connsiteX29" fmla="*/ 668216 w 3364523"/>
                      <a:gd name="connsiteY29" fmla="*/ 2004646 h 3106616"/>
                      <a:gd name="connsiteX30" fmla="*/ 773723 w 3364523"/>
                      <a:gd name="connsiteY30" fmla="*/ 2063262 h 3106616"/>
                      <a:gd name="connsiteX31" fmla="*/ 832339 w 3364523"/>
                      <a:gd name="connsiteY31" fmla="*/ 2121877 h 3106616"/>
                      <a:gd name="connsiteX32" fmla="*/ 879231 w 3364523"/>
                      <a:gd name="connsiteY32" fmla="*/ 2145323 h 3106616"/>
                      <a:gd name="connsiteX33" fmla="*/ 914400 w 3364523"/>
                      <a:gd name="connsiteY33" fmla="*/ 2168770 h 3106616"/>
                      <a:gd name="connsiteX34" fmla="*/ 949569 w 3364523"/>
                      <a:gd name="connsiteY34" fmla="*/ 2180493 h 3106616"/>
                      <a:gd name="connsiteX35" fmla="*/ 984739 w 3364523"/>
                      <a:gd name="connsiteY35" fmla="*/ 2215662 h 3106616"/>
                      <a:gd name="connsiteX36" fmla="*/ 1019908 w 3364523"/>
                      <a:gd name="connsiteY36" fmla="*/ 2239108 h 3106616"/>
                      <a:gd name="connsiteX37" fmla="*/ 1101969 w 3364523"/>
                      <a:gd name="connsiteY37" fmla="*/ 2332893 h 3106616"/>
                      <a:gd name="connsiteX38" fmla="*/ 1172308 w 3364523"/>
                      <a:gd name="connsiteY38" fmla="*/ 2379785 h 3106616"/>
                      <a:gd name="connsiteX39" fmla="*/ 1207477 w 3364523"/>
                      <a:gd name="connsiteY39" fmla="*/ 2403231 h 3106616"/>
                      <a:gd name="connsiteX40" fmla="*/ 1301262 w 3364523"/>
                      <a:gd name="connsiteY40" fmla="*/ 2497016 h 3106616"/>
                      <a:gd name="connsiteX41" fmla="*/ 1395046 w 3364523"/>
                      <a:gd name="connsiteY41" fmla="*/ 2567354 h 3106616"/>
                      <a:gd name="connsiteX42" fmla="*/ 1535723 w 3364523"/>
                      <a:gd name="connsiteY42" fmla="*/ 2719754 h 3106616"/>
                      <a:gd name="connsiteX43" fmla="*/ 1629508 w 3364523"/>
                      <a:gd name="connsiteY43" fmla="*/ 2790093 h 3106616"/>
                      <a:gd name="connsiteX44" fmla="*/ 1688123 w 3364523"/>
                      <a:gd name="connsiteY44" fmla="*/ 2836985 h 3106616"/>
                      <a:gd name="connsiteX45" fmla="*/ 1711569 w 3364523"/>
                      <a:gd name="connsiteY45" fmla="*/ 2872154 h 3106616"/>
                      <a:gd name="connsiteX46" fmla="*/ 1781908 w 3364523"/>
                      <a:gd name="connsiteY46" fmla="*/ 2930770 h 3106616"/>
                      <a:gd name="connsiteX47" fmla="*/ 1910862 w 3364523"/>
                      <a:gd name="connsiteY47" fmla="*/ 2977662 h 3106616"/>
                      <a:gd name="connsiteX48" fmla="*/ 1969477 w 3364523"/>
                      <a:gd name="connsiteY48" fmla="*/ 3001108 h 3106616"/>
                      <a:gd name="connsiteX49" fmla="*/ 2039816 w 3364523"/>
                      <a:gd name="connsiteY49" fmla="*/ 3024554 h 3106616"/>
                      <a:gd name="connsiteX50" fmla="*/ 2145323 w 3364523"/>
                      <a:gd name="connsiteY50" fmla="*/ 3059723 h 3106616"/>
                      <a:gd name="connsiteX51" fmla="*/ 2215662 w 3364523"/>
                      <a:gd name="connsiteY51" fmla="*/ 3083170 h 3106616"/>
                      <a:gd name="connsiteX52" fmla="*/ 2672862 w 3364523"/>
                      <a:gd name="connsiteY52" fmla="*/ 3106616 h 3106616"/>
                      <a:gd name="connsiteX53" fmla="*/ 2825262 w 3364523"/>
                      <a:gd name="connsiteY53" fmla="*/ 3094893 h 3106616"/>
                      <a:gd name="connsiteX54" fmla="*/ 2860431 w 3364523"/>
                      <a:gd name="connsiteY54" fmla="*/ 3083170 h 3106616"/>
                      <a:gd name="connsiteX55" fmla="*/ 2919046 w 3364523"/>
                      <a:gd name="connsiteY55" fmla="*/ 3024554 h 3106616"/>
                      <a:gd name="connsiteX56" fmla="*/ 2954216 w 3364523"/>
                      <a:gd name="connsiteY56" fmla="*/ 2989385 h 3106616"/>
                      <a:gd name="connsiteX57" fmla="*/ 2977662 w 3364523"/>
                      <a:gd name="connsiteY57" fmla="*/ 2942493 h 3106616"/>
                      <a:gd name="connsiteX58" fmla="*/ 3001108 w 3364523"/>
                      <a:gd name="connsiteY58" fmla="*/ 2919046 h 3106616"/>
                      <a:gd name="connsiteX59" fmla="*/ 3036277 w 3364523"/>
                      <a:gd name="connsiteY59" fmla="*/ 2872154 h 3106616"/>
                      <a:gd name="connsiteX60" fmla="*/ 3094892 w 3364523"/>
                      <a:gd name="connsiteY60" fmla="*/ 2790093 h 3106616"/>
                      <a:gd name="connsiteX61" fmla="*/ 3106616 w 3364523"/>
                      <a:gd name="connsiteY61" fmla="*/ 2754923 h 3106616"/>
                      <a:gd name="connsiteX62" fmla="*/ 3130062 w 3364523"/>
                      <a:gd name="connsiteY62" fmla="*/ 2708031 h 3106616"/>
                      <a:gd name="connsiteX63" fmla="*/ 3153508 w 3364523"/>
                      <a:gd name="connsiteY63" fmla="*/ 2625970 h 3106616"/>
                      <a:gd name="connsiteX64" fmla="*/ 3176954 w 3364523"/>
                      <a:gd name="connsiteY64" fmla="*/ 2590800 h 3106616"/>
                      <a:gd name="connsiteX65" fmla="*/ 3188677 w 3364523"/>
                      <a:gd name="connsiteY65" fmla="*/ 2555631 h 3106616"/>
                      <a:gd name="connsiteX66" fmla="*/ 3223846 w 3364523"/>
                      <a:gd name="connsiteY66" fmla="*/ 2473570 h 3106616"/>
                      <a:gd name="connsiteX67" fmla="*/ 3235569 w 3364523"/>
                      <a:gd name="connsiteY67" fmla="*/ 2403231 h 3106616"/>
                      <a:gd name="connsiteX68" fmla="*/ 3259016 w 3364523"/>
                      <a:gd name="connsiteY68" fmla="*/ 2344616 h 3106616"/>
                      <a:gd name="connsiteX69" fmla="*/ 3282462 w 3364523"/>
                      <a:gd name="connsiteY69" fmla="*/ 2274277 h 3106616"/>
                      <a:gd name="connsiteX70" fmla="*/ 3317631 w 3364523"/>
                      <a:gd name="connsiteY70" fmla="*/ 2168770 h 3106616"/>
                      <a:gd name="connsiteX71" fmla="*/ 3341077 w 3364523"/>
                      <a:gd name="connsiteY71" fmla="*/ 2063262 h 3106616"/>
                      <a:gd name="connsiteX72" fmla="*/ 3364523 w 3364523"/>
                      <a:gd name="connsiteY72" fmla="*/ 1992923 h 3106616"/>
                      <a:gd name="connsiteX73" fmla="*/ 3352800 w 3364523"/>
                      <a:gd name="connsiteY73" fmla="*/ 1664677 h 3106616"/>
                      <a:gd name="connsiteX74" fmla="*/ 3329354 w 3364523"/>
                      <a:gd name="connsiteY74" fmla="*/ 1606062 h 3106616"/>
                      <a:gd name="connsiteX75" fmla="*/ 3317631 w 3364523"/>
                      <a:gd name="connsiteY75" fmla="*/ 1535723 h 3106616"/>
                      <a:gd name="connsiteX76" fmla="*/ 3294185 w 3364523"/>
                      <a:gd name="connsiteY76" fmla="*/ 1477108 h 3106616"/>
                      <a:gd name="connsiteX77" fmla="*/ 3259016 w 3364523"/>
                      <a:gd name="connsiteY77" fmla="*/ 1395046 h 3106616"/>
                      <a:gd name="connsiteX78" fmla="*/ 3235569 w 3364523"/>
                      <a:gd name="connsiteY78" fmla="*/ 1371600 h 3106616"/>
                      <a:gd name="connsiteX79" fmla="*/ 3141785 w 3364523"/>
                      <a:gd name="connsiteY79" fmla="*/ 1242646 h 3106616"/>
                      <a:gd name="connsiteX80" fmla="*/ 3094892 w 3364523"/>
                      <a:gd name="connsiteY80" fmla="*/ 1184031 h 3106616"/>
                      <a:gd name="connsiteX81" fmla="*/ 3059723 w 3364523"/>
                      <a:gd name="connsiteY81" fmla="*/ 1160585 h 3106616"/>
                      <a:gd name="connsiteX82" fmla="*/ 2977662 w 3364523"/>
                      <a:gd name="connsiteY82" fmla="*/ 1078523 h 3106616"/>
                      <a:gd name="connsiteX83" fmla="*/ 2919046 w 3364523"/>
                      <a:gd name="connsiteY83" fmla="*/ 1019908 h 3106616"/>
                      <a:gd name="connsiteX84" fmla="*/ 2883877 w 3364523"/>
                      <a:gd name="connsiteY84" fmla="*/ 996462 h 3106616"/>
                      <a:gd name="connsiteX85" fmla="*/ 2778369 w 3364523"/>
                      <a:gd name="connsiteY85" fmla="*/ 890954 h 3106616"/>
                      <a:gd name="connsiteX86" fmla="*/ 2708031 w 3364523"/>
                      <a:gd name="connsiteY86" fmla="*/ 820616 h 3106616"/>
                      <a:gd name="connsiteX87" fmla="*/ 2672862 w 3364523"/>
                      <a:gd name="connsiteY87" fmla="*/ 785446 h 3106616"/>
                      <a:gd name="connsiteX88" fmla="*/ 2649416 w 3364523"/>
                      <a:gd name="connsiteY88" fmla="*/ 750277 h 3106616"/>
                      <a:gd name="connsiteX89" fmla="*/ 2614246 w 3364523"/>
                      <a:gd name="connsiteY89" fmla="*/ 726831 h 3106616"/>
                      <a:gd name="connsiteX90" fmla="*/ 2543908 w 3364523"/>
                      <a:gd name="connsiteY90" fmla="*/ 656493 h 3106616"/>
                      <a:gd name="connsiteX91" fmla="*/ 2508739 w 3364523"/>
                      <a:gd name="connsiteY91" fmla="*/ 621323 h 3106616"/>
                      <a:gd name="connsiteX92" fmla="*/ 2438400 w 3364523"/>
                      <a:gd name="connsiteY92" fmla="*/ 574431 h 3106616"/>
                      <a:gd name="connsiteX93" fmla="*/ 2414954 w 3364523"/>
                      <a:gd name="connsiteY93" fmla="*/ 539262 h 3106616"/>
                      <a:gd name="connsiteX94" fmla="*/ 2309446 w 3364523"/>
                      <a:gd name="connsiteY94" fmla="*/ 480646 h 3106616"/>
                      <a:gd name="connsiteX95" fmla="*/ 2262554 w 3364523"/>
                      <a:gd name="connsiteY95" fmla="*/ 468923 h 3106616"/>
                      <a:gd name="connsiteX96" fmla="*/ 2168769 w 3364523"/>
                      <a:gd name="connsiteY96" fmla="*/ 422031 h 3106616"/>
                      <a:gd name="connsiteX97" fmla="*/ 2098431 w 3364523"/>
                      <a:gd name="connsiteY97" fmla="*/ 398585 h 3106616"/>
                      <a:gd name="connsiteX98" fmla="*/ 1992923 w 3364523"/>
                      <a:gd name="connsiteY98" fmla="*/ 339970 h 3106616"/>
                      <a:gd name="connsiteX99" fmla="*/ 1922585 w 3364523"/>
                      <a:gd name="connsiteY99" fmla="*/ 316523 h 3106616"/>
                      <a:gd name="connsiteX100" fmla="*/ 1863969 w 3364523"/>
                      <a:gd name="connsiteY100" fmla="*/ 293077 h 3106616"/>
                      <a:gd name="connsiteX101" fmla="*/ 1793631 w 3364523"/>
                      <a:gd name="connsiteY101" fmla="*/ 269631 h 3106616"/>
                      <a:gd name="connsiteX102" fmla="*/ 1746739 w 3364523"/>
                      <a:gd name="connsiteY102" fmla="*/ 246185 h 3106616"/>
                      <a:gd name="connsiteX103" fmla="*/ 1629508 w 3364523"/>
                      <a:gd name="connsiteY103" fmla="*/ 211016 h 3106616"/>
                      <a:gd name="connsiteX104" fmla="*/ 1524000 w 3364523"/>
                      <a:gd name="connsiteY104" fmla="*/ 175846 h 3106616"/>
                      <a:gd name="connsiteX105" fmla="*/ 1453662 w 3364523"/>
                      <a:gd name="connsiteY105" fmla="*/ 152400 h 3106616"/>
                      <a:gd name="connsiteX106" fmla="*/ 1418492 w 3364523"/>
                      <a:gd name="connsiteY106" fmla="*/ 140677 h 3106616"/>
                      <a:gd name="connsiteX107" fmla="*/ 1324708 w 3364523"/>
                      <a:gd name="connsiteY107" fmla="*/ 105508 h 3106616"/>
                      <a:gd name="connsiteX108" fmla="*/ 1148862 w 3364523"/>
                      <a:gd name="connsiteY108" fmla="*/ 82062 h 3106616"/>
                      <a:gd name="connsiteX109" fmla="*/ 1055077 w 3364523"/>
                      <a:gd name="connsiteY109" fmla="*/ 58616 h 3106616"/>
                      <a:gd name="connsiteX110" fmla="*/ 984739 w 3364523"/>
                      <a:gd name="connsiteY110" fmla="*/ 35170 h 3106616"/>
                      <a:gd name="connsiteX111" fmla="*/ 890954 w 3364523"/>
                      <a:gd name="connsiteY111" fmla="*/ 23446 h 3106616"/>
                      <a:gd name="connsiteX112" fmla="*/ 703385 w 3364523"/>
                      <a:gd name="connsiteY112" fmla="*/ 11723 h 31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364523" h="3106616">
                        <a:moveTo>
                          <a:pt x="703385" y="11723"/>
                        </a:moveTo>
                        <a:lnTo>
                          <a:pt x="703385" y="11723"/>
                        </a:lnTo>
                        <a:cubicBezTo>
                          <a:pt x="668216" y="7815"/>
                          <a:pt x="633263" y="0"/>
                          <a:pt x="597877" y="0"/>
                        </a:cubicBezTo>
                        <a:cubicBezTo>
                          <a:pt x="555873" y="0"/>
                          <a:pt x="509964" y="13186"/>
                          <a:pt x="468923" y="23446"/>
                        </a:cubicBezTo>
                        <a:cubicBezTo>
                          <a:pt x="368142" y="90636"/>
                          <a:pt x="495648" y="10085"/>
                          <a:pt x="398585" y="58616"/>
                        </a:cubicBezTo>
                        <a:cubicBezTo>
                          <a:pt x="307686" y="104066"/>
                          <a:pt x="416644" y="64320"/>
                          <a:pt x="328246" y="93785"/>
                        </a:cubicBezTo>
                        <a:cubicBezTo>
                          <a:pt x="293390" y="119927"/>
                          <a:pt x="246886" y="151351"/>
                          <a:pt x="222739" y="187570"/>
                        </a:cubicBezTo>
                        <a:lnTo>
                          <a:pt x="199292" y="222739"/>
                        </a:lnTo>
                        <a:cubicBezTo>
                          <a:pt x="195384" y="234462"/>
                          <a:pt x="192437" y="246550"/>
                          <a:pt x="187569" y="257908"/>
                        </a:cubicBezTo>
                        <a:cubicBezTo>
                          <a:pt x="169721" y="299552"/>
                          <a:pt x="164223" y="304650"/>
                          <a:pt x="140677" y="339970"/>
                        </a:cubicBezTo>
                        <a:cubicBezTo>
                          <a:pt x="109666" y="464016"/>
                          <a:pt x="151770" y="317940"/>
                          <a:pt x="105508" y="422031"/>
                        </a:cubicBezTo>
                        <a:cubicBezTo>
                          <a:pt x="95471" y="444615"/>
                          <a:pt x="82062" y="492370"/>
                          <a:pt x="82062" y="492370"/>
                        </a:cubicBezTo>
                        <a:cubicBezTo>
                          <a:pt x="76577" y="536247"/>
                          <a:pt x="71009" y="599331"/>
                          <a:pt x="58616" y="644770"/>
                        </a:cubicBezTo>
                        <a:cubicBezTo>
                          <a:pt x="29176" y="752713"/>
                          <a:pt x="39767" y="675795"/>
                          <a:pt x="23446" y="773723"/>
                        </a:cubicBezTo>
                        <a:cubicBezTo>
                          <a:pt x="8132" y="865610"/>
                          <a:pt x="8802" y="890843"/>
                          <a:pt x="0" y="996462"/>
                        </a:cubicBezTo>
                        <a:cubicBezTo>
                          <a:pt x="3908" y="1074616"/>
                          <a:pt x="2754" y="1153187"/>
                          <a:pt x="11723" y="1230923"/>
                        </a:cubicBezTo>
                        <a:cubicBezTo>
                          <a:pt x="14556" y="1255475"/>
                          <a:pt x="27354" y="1277816"/>
                          <a:pt x="35169" y="1301262"/>
                        </a:cubicBezTo>
                        <a:cubicBezTo>
                          <a:pt x="39077" y="1312985"/>
                          <a:pt x="40037" y="1326149"/>
                          <a:pt x="46892" y="1336431"/>
                        </a:cubicBezTo>
                        <a:lnTo>
                          <a:pt x="93785" y="1406770"/>
                        </a:lnTo>
                        <a:cubicBezTo>
                          <a:pt x="101600" y="1418493"/>
                          <a:pt x="108777" y="1430668"/>
                          <a:pt x="117231" y="1441939"/>
                        </a:cubicBezTo>
                        <a:lnTo>
                          <a:pt x="152400" y="1488831"/>
                        </a:lnTo>
                        <a:cubicBezTo>
                          <a:pt x="184819" y="1586088"/>
                          <a:pt x="130394" y="1433095"/>
                          <a:pt x="211016" y="1594339"/>
                        </a:cubicBezTo>
                        <a:cubicBezTo>
                          <a:pt x="229404" y="1631115"/>
                          <a:pt x="271662" y="1725324"/>
                          <a:pt x="304800" y="1758462"/>
                        </a:cubicBezTo>
                        <a:cubicBezTo>
                          <a:pt x="316523" y="1770185"/>
                          <a:pt x="329355" y="1780895"/>
                          <a:pt x="339969" y="1793631"/>
                        </a:cubicBezTo>
                        <a:cubicBezTo>
                          <a:pt x="348989" y="1804455"/>
                          <a:pt x="353453" y="1818837"/>
                          <a:pt x="363416" y="1828800"/>
                        </a:cubicBezTo>
                        <a:cubicBezTo>
                          <a:pt x="420112" y="1885496"/>
                          <a:pt x="391823" y="1848866"/>
                          <a:pt x="445477" y="1875693"/>
                        </a:cubicBezTo>
                        <a:cubicBezTo>
                          <a:pt x="533900" y="1919905"/>
                          <a:pt x="474172" y="1897114"/>
                          <a:pt x="539262" y="1934308"/>
                        </a:cubicBezTo>
                        <a:cubicBezTo>
                          <a:pt x="554435" y="1942978"/>
                          <a:pt x="570981" y="1949084"/>
                          <a:pt x="586154" y="1957754"/>
                        </a:cubicBezTo>
                        <a:cubicBezTo>
                          <a:pt x="598387" y="1964744"/>
                          <a:pt x="609090" y="1974210"/>
                          <a:pt x="621323" y="1981200"/>
                        </a:cubicBezTo>
                        <a:cubicBezTo>
                          <a:pt x="636496" y="1989870"/>
                          <a:pt x="653231" y="1995655"/>
                          <a:pt x="668216" y="2004646"/>
                        </a:cubicBezTo>
                        <a:cubicBezTo>
                          <a:pt x="768994" y="2065113"/>
                          <a:pt x="702981" y="2039681"/>
                          <a:pt x="773723" y="2063262"/>
                        </a:cubicBezTo>
                        <a:cubicBezTo>
                          <a:pt x="793262" y="2082800"/>
                          <a:pt x="807625" y="2109520"/>
                          <a:pt x="832339" y="2121877"/>
                        </a:cubicBezTo>
                        <a:cubicBezTo>
                          <a:pt x="847970" y="2129692"/>
                          <a:pt x="864058" y="2136653"/>
                          <a:pt x="879231" y="2145323"/>
                        </a:cubicBezTo>
                        <a:cubicBezTo>
                          <a:pt x="891464" y="2152313"/>
                          <a:pt x="901798" y="2162469"/>
                          <a:pt x="914400" y="2168770"/>
                        </a:cubicBezTo>
                        <a:cubicBezTo>
                          <a:pt x="925452" y="2174296"/>
                          <a:pt x="937846" y="2176585"/>
                          <a:pt x="949569" y="2180493"/>
                        </a:cubicBezTo>
                        <a:cubicBezTo>
                          <a:pt x="961292" y="2192216"/>
                          <a:pt x="972003" y="2205048"/>
                          <a:pt x="984739" y="2215662"/>
                        </a:cubicBezTo>
                        <a:cubicBezTo>
                          <a:pt x="995563" y="2224682"/>
                          <a:pt x="1009945" y="2229145"/>
                          <a:pt x="1019908" y="2239108"/>
                        </a:cubicBezTo>
                        <a:cubicBezTo>
                          <a:pt x="1061773" y="2280973"/>
                          <a:pt x="1059301" y="2299706"/>
                          <a:pt x="1101969" y="2332893"/>
                        </a:cubicBezTo>
                        <a:cubicBezTo>
                          <a:pt x="1124212" y="2350193"/>
                          <a:pt x="1148862" y="2364154"/>
                          <a:pt x="1172308" y="2379785"/>
                        </a:cubicBezTo>
                        <a:cubicBezTo>
                          <a:pt x="1184031" y="2387600"/>
                          <a:pt x="1197514" y="2393268"/>
                          <a:pt x="1207477" y="2403231"/>
                        </a:cubicBezTo>
                        <a:cubicBezTo>
                          <a:pt x="1238739" y="2434493"/>
                          <a:pt x="1264476" y="2472492"/>
                          <a:pt x="1301262" y="2497016"/>
                        </a:cubicBezTo>
                        <a:cubicBezTo>
                          <a:pt x="1333730" y="2518661"/>
                          <a:pt x="1367199" y="2539507"/>
                          <a:pt x="1395046" y="2567354"/>
                        </a:cubicBezTo>
                        <a:cubicBezTo>
                          <a:pt x="1462345" y="2634653"/>
                          <a:pt x="1436989" y="2653933"/>
                          <a:pt x="1535723" y="2719754"/>
                        </a:cubicBezTo>
                        <a:cubicBezTo>
                          <a:pt x="1698197" y="2828068"/>
                          <a:pt x="1553605" y="2725033"/>
                          <a:pt x="1629508" y="2790093"/>
                        </a:cubicBezTo>
                        <a:cubicBezTo>
                          <a:pt x="1648505" y="2806377"/>
                          <a:pt x="1670430" y="2819292"/>
                          <a:pt x="1688123" y="2836985"/>
                        </a:cubicBezTo>
                        <a:cubicBezTo>
                          <a:pt x="1698086" y="2846948"/>
                          <a:pt x="1702549" y="2861330"/>
                          <a:pt x="1711569" y="2872154"/>
                        </a:cubicBezTo>
                        <a:cubicBezTo>
                          <a:pt x="1730086" y="2894374"/>
                          <a:pt x="1755564" y="2917598"/>
                          <a:pt x="1781908" y="2930770"/>
                        </a:cubicBezTo>
                        <a:cubicBezTo>
                          <a:pt x="1833165" y="2956399"/>
                          <a:pt x="1856151" y="2955777"/>
                          <a:pt x="1910862" y="2977662"/>
                        </a:cubicBezTo>
                        <a:cubicBezTo>
                          <a:pt x="1930400" y="2985477"/>
                          <a:pt x="1949701" y="2993917"/>
                          <a:pt x="1969477" y="3001108"/>
                        </a:cubicBezTo>
                        <a:cubicBezTo>
                          <a:pt x="1992704" y="3009554"/>
                          <a:pt x="2016869" y="3015375"/>
                          <a:pt x="2039816" y="3024554"/>
                        </a:cubicBezTo>
                        <a:cubicBezTo>
                          <a:pt x="2157353" y="3071569"/>
                          <a:pt x="2044356" y="3029432"/>
                          <a:pt x="2145323" y="3059723"/>
                        </a:cubicBezTo>
                        <a:cubicBezTo>
                          <a:pt x="2168995" y="3066825"/>
                          <a:pt x="2191138" y="3080105"/>
                          <a:pt x="2215662" y="3083170"/>
                        </a:cubicBezTo>
                        <a:cubicBezTo>
                          <a:pt x="2429712" y="3109926"/>
                          <a:pt x="2277958" y="3093877"/>
                          <a:pt x="2672862" y="3106616"/>
                        </a:cubicBezTo>
                        <a:cubicBezTo>
                          <a:pt x="2723662" y="3102708"/>
                          <a:pt x="2774705" y="3101213"/>
                          <a:pt x="2825262" y="3094893"/>
                        </a:cubicBezTo>
                        <a:cubicBezTo>
                          <a:pt x="2837524" y="3093360"/>
                          <a:pt x="2850545" y="3090584"/>
                          <a:pt x="2860431" y="3083170"/>
                        </a:cubicBezTo>
                        <a:cubicBezTo>
                          <a:pt x="2882536" y="3066591"/>
                          <a:pt x="2899507" y="3044093"/>
                          <a:pt x="2919046" y="3024554"/>
                        </a:cubicBezTo>
                        <a:lnTo>
                          <a:pt x="2954216" y="2989385"/>
                        </a:lnTo>
                        <a:cubicBezTo>
                          <a:pt x="2962031" y="2973754"/>
                          <a:pt x="2967968" y="2957034"/>
                          <a:pt x="2977662" y="2942493"/>
                        </a:cubicBezTo>
                        <a:cubicBezTo>
                          <a:pt x="2983793" y="2933296"/>
                          <a:pt x="2994032" y="2927537"/>
                          <a:pt x="3001108" y="2919046"/>
                        </a:cubicBezTo>
                        <a:cubicBezTo>
                          <a:pt x="3013616" y="2904036"/>
                          <a:pt x="3025922" y="2888722"/>
                          <a:pt x="3036277" y="2872154"/>
                        </a:cubicBezTo>
                        <a:cubicBezTo>
                          <a:pt x="3087711" y="2789860"/>
                          <a:pt x="3027848" y="2857137"/>
                          <a:pt x="3094892" y="2790093"/>
                        </a:cubicBezTo>
                        <a:cubicBezTo>
                          <a:pt x="3098800" y="2778370"/>
                          <a:pt x="3101748" y="2766281"/>
                          <a:pt x="3106616" y="2754923"/>
                        </a:cubicBezTo>
                        <a:cubicBezTo>
                          <a:pt x="3113500" y="2738860"/>
                          <a:pt x="3123926" y="2724394"/>
                          <a:pt x="3130062" y="2708031"/>
                        </a:cubicBezTo>
                        <a:cubicBezTo>
                          <a:pt x="3141331" y="2677980"/>
                          <a:pt x="3139337" y="2654313"/>
                          <a:pt x="3153508" y="2625970"/>
                        </a:cubicBezTo>
                        <a:cubicBezTo>
                          <a:pt x="3159809" y="2613368"/>
                          <a:pt x="3170653" y="2603402"/>
                          <a:pt x="3176954" y="2590800"/>
                        </a:cubicBezTo>
                        <a:cubicBezTo>
                          <a:pt x="3182480" y="2579747"/>
                          <a:pt x="3183809" y="2566989"/>
                          <a:pt x="3188677" y="2555631"/>
                        </a:cubicBezTo>
                        <a:cubicBezTo>
                          <a:pt x="3232135" y="2454228"/>
                          <a:pt x="3196353" y="2556048"/>
                          <a:pt x="3223846" y="2473570"/>
                        </a:cubicBezTo>
                        <a:cubicBezTo>
                          <a:pt x="3227754" y="2450124"/>
                          <a:pt x="3229315" y="2426163"/>
                          <a:pt x="3235569" y="2403231"/>
                        </a:cubicBezTo>
                        <a:cubicBezTo>
                          <a:pt x="3241106" y="2382929"/>
                          <a:pt x="3251824" y="2364393"/>
                          <a:pt x="3259016" y="2344616"/>
                        </a:cubicBezTo>
                        <a:cubicBezTo>
                          <a:pt x="3267462" y="2321389"/>
                          <a:pt x="3273283" y="2297224"/>
                          <a:pt x="3282462" y="2274277"/>
                        </a:cubicBezTo>
                        <a:cubicBezTo>
                          <a:pt x="3306397" y="2214439"/>
                          <a:pt x="3305011" y="2225560"/>
                          <a:pt x="3317631" y="2168770"/>
                        </a:cubicBezTo>
                        <a:cubicBezTo>
                          <a:pt x="3327193" y="2125739"/>
                          <a:pt x="3328823" y="2104108"/>
                          <a:pt x="3341077" y="2063262"/>
                        </a:cubicBezTo>
                        <a:cubicBezTo>
                          <a:pt x="3348179" y="2039590"/>
                          <a:pt x="3364523" y="1992923"/>
                          <a:pt x="3364523" y="1992923"/>
                        </a:cubicBezTo>
                        <a:cubicBezTo>
                          <a:pt x="3360615" y="1883508"/>
                          <a:pt x="3362712" y="1773712"/>
                          <a:pt x="3352800" y="1664677"/>
                        </a:cubicBezTo>
                        <a:cubicBezTo>
                          <a:pt x="3350895" y="1643720"/>
                          <a:pt x="3334891" y="1626364"/>
                          <a:pt x="3329354" y="1606062"/>
                        </a:cubicBezTo>
                        <a:cubicBezTo>
                          <a:pt x="3323100" y="1583130"/>
                          <a:pt x="3323885" y="1558655"/>
                          <a:pt x="3317631" y="1535723"/>
                        </a:cubicBezTo>
                        <a:cubicBezTo>
                          <a:pt x="3312094" y="1515421"/>
                          <a:pt x="3301574" y="1496812"/>
                          <a:pt x="3294185" y="1477108"/>
                        </a:cubicBezTo>
                        <a:cubicBezTo>
                          <a:pt x="3280788" y="1441382"/>
                          <a:pt x="3282540" y="1430332"/>
                          <a:pt x="3259016" y="1395046"/>
                        </a:cubicBezTo>
                        <a:cubicBezTo>
                          <a:pt x="3252885" y="1385850"/>
                          <a:pt x="3243385" y="1379415"/>
                          <a:pt x="3235569" y="1371600"/>
                        </a:cubicBezTo>
                        <a:cubicBezTo>
                          <a:pt x="3206679" y="1256041"/>
                          <a:pt x="3253929" y="1410862"/>
                          <a:pt x="3141785" y="1242646"/>
                        </a:cubicBezTo>
                        <a:cubicBezTo>
                          <a:pt x="3124374" y="1216530"/>
                          <a:pt x="3118758" y="1203123"/>
                          <a:pt x="3094892" y="1184031"/>
                        </a:cubicBezTo>
                        <a:cubicBezTo>
                          <a:pt x="3083890" y="1175230"/>
                          <a:pt x="3070195" y="1170010"/>
                          <a:pt x="3059723" y="1160585"/>
                        </a:cubicBezTo>
                        <a:cubicBezTo>
                          <a:pt x="3030969" y="1134707"/>
                          <a:pt x="3005016" y="1105877"/>
                          <a:pt x="2977662" y="1078523"/>
                        </a:cubicBezTo>
                        <a:cubicBezTo>
                          <a:pt x="2958123" y="1058984"/>
                          <a:pt x="2942037" y="1035235"/>
                          <a:pt x="2919046" y="1019908"/>
                        </a:cubicBezTo>
                        <a:lnTo>
                          <a:pt x="2883877" y="996462"/>
                        </a:lnTo>
                        <a:cubicBezTo>
                          <a:pt x="2798107" y="853510"/>
                          <a:pt x="2912315" y="1024900"/>
                          <a:pt x="2778369" y="890954"/>
                        </a:cubicBezTo>
                        <a:lnTo>
                          <a:pt x="2708031" y="820616"/>
                        </a:lnTo>
                        <a:cubicBezTo>
                          <a:pt x="2696308" y="808893"/>
                          <a:pt x="2682058" y="799241"/>
                          <a:pt x="2672862" y="785446"/>
                        </a:cubicBezTo>
                        <a:cubicBezTo>
                          <a:pt x="2665047" y="773723"/>
                          <a:pt x="2659379" y="760240"/>
                          <a:pt x="2649416" y="750277"/>
                        </a:cubicBezTo>
                        <a:cubicBezTo>
                          <a:pt x="2639453" y="740314"/>
                          <a:pt x="2624777" y="736192"/>
                          <a:pt x="2614246" y="726831"/>
                        </a:cubicBezTo>
                        <a:cubicBezTo>
                          <a:pt x="2589464" y="704802"/>
                          <a:pt x="2567354" y="679939"/>
                          <a:pt x="2543908" y="656493"/>
                        </a:cubicBezTo>
                        <a:cubicBezTo>
                          <a:pt x="2532185" y="644770"/>
                          <a:pt x="2522534" y="630519"/>
                          <a:pt x="2508739" y="621323"/>
                        </a:cubicBezTo>
                        <a:lnTo>
                          <a:pt x="2438400" y="574431"/>
                        </a:lnTo>
                        <a:cubicBezTo>
                          <a:pt x="2430585" y="562708"/>
                          <a:pt x="2425557" y="548540"/>
                          <a:pt x="2414954" y="539262"/>
                        </a:cubicBezTo>
                        <a:cubicBezTo>
                          <a:pt x="2374245" y="503642"/>
                          <a:pt x="2353845" y="493332"/>
                          <a:pt x="2309446" y="480646"/>
                        </a:cubicBezTo>
                        <a:cubicBezTo>
                          <a:pt x="2293954" y="476220"/>
                          <a:pt x="2278185" y="472831"/>
                          <a:pt x="2262554" y="468923"/>
                        </a:cubicBezTo>
                        <a:cubicBezTo>
                          <a:pt x="2215635" y="437644"/>
                          <a:pt x="2231864" y="444974"/>
                          <a:pt x="2168769" y="422031"/>
                        </a:cubicBezTo>
                        <a:cubicBezTo>
                          <a:pt x="2145543" y="413585"/>
                          <a:pt x="2119623" y="411300"/>
                          <a:pt x="2098431" y="398585"/>
                        </a:cubicBezTo>
                        <a:cubicBezTo>
                          <a:pt x="2068681" y="380735"/>
                          <a:pt x="2026564" y="353427"/>
                          <a:pt x="1992923" y="339970"/>
                        </a:cubicBezTo>
                        <a:cubicBezTo>
                          <a:pt x="1969976" y="330791"/>
                          <a:pt x="1945532" y="325702"/>
                          <a:pt x="1922585" y="316523"/>
                        </a:cubicBezTo>
                        <a:cubicBezTo>
                          <a:pt x="1903046" y="308708"/>
                          <a:pt x="1883746" y="300269"/>
                          <a:pt x="1863969" y="293077"/>
                        </a:cubicBezTo>
                        <a:cubicBezTo>
                          <a:pt x="1840743" y="284631"/>
                          <a:pt x="1815736" y="280684"/>
                          <a:pt x="1793631" y="269631"/>
                        </a:cubicBezTo>
                        <a:cubicBezTo>
                          <a:pt x="1778000" y="261816"/>
                          <a:pt x="1762965" y="252675"/>
                          <a:pt x="1746739" y="246185"/>
                        </a:cubicBezTo>
                        <a:cubicBezTo>
                          <a:pt x="1655007" y="209492"/>
                          <a:pt x="1704359" y="234047"/>
                          <a:pt x="1629508" y="211016"/>
                        </a:cubicBezTo>
                        <a:cubicBezTo>
                          <a:pt x="1594076" y="200114"/>
                          <a:pt x="1559169" y="187569"/>
                          <a:pt x="1524000" y="175846"/>
                        </a:cubicBezTo>
                        <a:lnTo>
                          <a:pt x="1453662" y="152400"/>
                        </a:lnTo>
                        <a:cubicBezTo>
                          <a:pt x="1441939" y="148492"/>
                          <a:pt x="1429966" y="145266"/>
                          <a:pt x="1418492" y="140677"/>
                        </a:cubicBezTo>
                        <a:cubicBezTo>
                          <a:pt x="1407084" y="136114"/>
                          <a:pt x="1345382" y="110102"/>
                          <a:pt x="1324708" y="105508"/>
                        </a:cubicBezTo>
                        <a:cubicBezTo>
                          <a:pt x="1272088" y="93815"/>
                          <a:pt x="1199655" y="87706"/>
                          <a:pt x="1148862" y="82062"/>
                        </a:cubicBezTo>
                        <a:cubicBezTo>
                          <a:pt x="1117600" y="74247"/>
                          <a:pt x="1085647" y="68806"/>
                          <a:pt x="1055077" y="58616"/>
                        </a:cubicBezTo>
                        <a:cubicBezTo>
                          <a:pt x="1031631" y="50801"/>
                          <a:pt x="1009262" y="38236"/>
                          <a:pt x="984739" y="35170"/>
                        </a:cubicBezTo>
                        <a:cubicBezTo>
                          <a:pt x="953477" y="31262"/>
                          <a:pt x="922303" y="26581"/>
                          <a:pt x="890954" y="23446"/>
                        </a:cubicBezTo>
                        <a:cubicBezTo>
                          <a:pt x="770483" y="11398"/>
                          <a:pt x="734646" y="13677"/>
                          <a:pt x="703385" y="11723"/>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9" name="Oval 198">
            <a:extLst>
              <a:ext uri="{FF2B5EF4-FFF2-40B4-BE49-F238E27FC236}">
                <a16:creationId xmlns:a16="http://schemas.microsoft.com/office/drawing/2014/main" id="{7115D2BE-124B-45D3-B01E-149E83F4469A}"/>
              </a:ext>
            </a:extLst>
          </p:cNvPr>
          <p:cNvSpPr/>
          <p:nvPr/>
        </p:nvSpPr>
        <p:spPr>
          <a:xfrm>
            <a:off x="8790187" y="5471863"/>
            <a:ext cx="966031" cy="94553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0" name="Thought Bubble: Cloud 199">
            <a:extLst>
              <a:ext uri="{FF2B5EF4-FFF2-40B4-BE49-F238E27FC236}">
                <a16:creationId xmlns:a16="http://schemas.microsoft.com/office/drawing/2014/main" id="{B19F40D4-084C-4342-8CF4-76B0CA83960C}"/>
              </a:ext>
            </a:extLst>
          </p:cNvPr>
          <p:cNvSpPr/>
          <p:nvPr/>
        </p:nvSpPr>
        <p:spPr>
          <a:xfrm>
            <a:off x="4071708" y="5587109"/>
            <a:ext cx="1846395" cy="1066310"/>
          </a:xfrm>
          <a:prstGeom prst="cloudCallout">
            <a:avLst>
              <a:gd name="adj1" fmla="val 71865"/>
              <a:gd name="adj2" fmla="val -71628"/>
            </a:avLst>
          </a:prstGeom>
          <a:solidFill>
            <a:schemeClr val="tx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cherus Grotesque" panose="02000505000000020004" pitchFamily="50" charset="0"/>
              </a:rPr>
              <a:t>???</a:t>
            </a:r>
            <a:endParaRPr kumimoji="0" lang="en-US" sz="1800" b="1"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4" name="Slide Number Placeholder 3">
            <a:extLst>
              <a:ext uri="{FF2B5EF4-FFF2-40B4-BE49-F238E27FC236}">
                <a16:creationId xmlns:a16="http://schemas.microsoft.com/office/drawing/2014/main" id="{3BF60EA1-D7B5-F573-60BD-EA2398C366E7}"/>
              </a:ext>
            </a:extLst>
          </p:cNvPr>
          <p:cNvSpPr>
            <a:spLocks noGrp="1"/>
          </p:cNvSpPr>
          <p:nvPr>
            <p:ph type="sldNum" sz="quarter" idx="12"/>
          </p:nvPr>
        </p:nvSpPr>
        <p:spPr/>
        <p:txBody>
          <a:bodyPr/>
          <a:lstStyle/>
          <a:p>
            <a:fld id="{8E06CFEE-053A-4A40-A88B-A288F0289482}" type="slidenum">
              <a:rPr lang="en-US" smtClean="0"/>
              <a:t>39</a:t>
            </a:fld>
            <a:endParaRPr lang="en-US"/>
          </a:p>
        </p:txBody>
      </p:sp>
    </p:spTree>
    <p:extLst>
      <p:ext uri="{BB962C8B-B14F-4D97-AF65-F5344CB8AC3E}">
        <p14:creationId xmlns:p14="http://schemas.microsoft.com/office/powerpoint/2010/main" val="31296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9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12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1"/>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02"/>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99"/>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33"/>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3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2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7"/>
                                        </p:tgtEl>
                                        <p:attrNameLst>
                                          <p:attrName>style.visibility</p:attrName>
                                        </p:attrNameLst>
                                      </p:cBhvr>
                                      <p:to>
                                        <p:strVal val="visible"/>
                                      </p:to>
                                    </p:set>
                                  </p:childTnLst>
                                </p:cTn>
                              </p:par>
                              <p:par>
                                <p:cTn id="149" presetID="1" presetClass="entr" presetSubtype="0" fill="hold" grpId="2" nodeType="withEffect">
                                  <p:stCondLst>
                                    <p:cond delay="0"/>
                                  </p:stCondLst>
                                  <p:childTnLst>
                                    <p:set>
                                      <p:cBhvr>
                                        <p:cTn id="150" dur="1" fill="hold">
                                          <p:stCondLst>
                                            <p:cond delay="0"/>
                                          </p:stCondLst>
                                        </p:cTn>
                                        <p:tgtEl>
                                          <p:spTgt spid="13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20" grpId="0" animBg="1"/>
      <p:bldP spid="20" grpId="1" animBg="1"/>
      <p:bldP spid="21" grpId="0" animBg="1"/>
      <p:bldP spid="21" grpId="1" animBg="1"/>
      <p:bldP spid="22" grpId="0" animBg="1"/>
      <p:bldP spid="23" grpId="0" animBg="1"/>
      <p:bldP spid="25" grpId="0" animBg="1"/>
      <p:bldP spid="30" grpId="0" animBg="1"/>
      <p:bldP spid="31" grpId="0" animBg="1"/>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102" grpId="0"/>
      <p:bldP spid="102" grpId="1"/>
      <p:bldP spid="105" grpId="0"/>
      <p:bldP spid="133" grpId="0" animBg="1"/>
      <p:bldP spid="133" grpId="1" animBg="1"/>
      <p:bldP spid="133" grpId="2" animBg="1"/>
      <p:bldP spid="134" grpId="0" animBg="1"/>
      <p:bldP spid="134" grpId="1" animBg="1"/>
      <p:bldP spid="197" grpId="0" animBg="1"/>
      <p:bldP spid="199" grpId="0" animBg="1"/>
      <p:bldP spid="20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4</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1136172776"/>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3F4B8146-F739-466A-A8EA-31BA28882CF2}"/>
              </a:ext>
            </a:extLst>
          </p:cNvPr>
          <p:cNvSpPr txBox="1"/>
          <p:nvPr/>
        </p:nvSpPr>
        <p:spPr>
          <a:xfrm>
            <a:off x="7172769" y="3512550"/>
            <a:ext cx="1188720" cy="1015663"/>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Hierarchical clustering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kern="0">
              <a:solidFill>
                <a:srgbClr val="FFFFFF"/>
              </a:solidFill>
              <a:latin typeface="Acherus Grotesque" panose="02000505000000020004" pitchFamily="50"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K-means clustering</a:t>
            </a:r>
          </a:p>
        </p:txBody>
      </p:sp>
      <p:sp>
        <p:nvSpPr>
          <p:cNvPr id="9" name="TextBox 8">
            <a:extLst>
              <a:ext uri="{FF2B5EF4-FFF2-40B4-BE49-F238E27FC236}">
                <a16:creationId xmlns:a16="http://schemas.microsoft.com/office/drawing/2014/main" id="{C9131A67-5B96-4030-8D73-3F769136A0DF}"/>
              </a:ext>
            </a:extLst>
          </p:cNvPr>
          <p:cNvSpPr txBox="1"/>
          <p:nvPr/>
        </p:nvSpPr>
        <p:spPr>
          <a:xfrm>
            <a:off x="8361489" y="3520574"/>
            <a:ext cx="1188720" cy="646331"/>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Principal components analysis</a:t>
            </a:r>
          </a:p>
        </p:txBody>
      </p:sp>
    </p:spTree>
    <p:extLst>
      <p:ext uri="{BB962C8B-B14F-4D97-AF65-F5344CB8AC3E}">
        <p14:creationId xmlns:p14="http://schemas.microsoft.com/office/powerpoint/2010/main" val="38096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a:t>Dissimilarity between clusters</a:t>
            </a:r>
          </a:p>
        </p:txBody>
      </p:sp>
      <p:sp>
        <p:nvSpPr>
          <p:cNvPr id="6" name="Oval 5">
            <a:extLst>
              <a:ext uri="{FF2B5EF4-FFF2-40B4-BE49-F238E27FC236}">
                <a16:creationId xmlns:a16="http://schemas.microsoft.com/office/drawing/2014/main" id="{BC23E9E1-004E-40F7-980B-97C72146E25A}"/>
              </a:ext>
            </a:extLst>
          </p:cNvPr>
          <p:cNvSpPr/>
          <p:nvPr/>
        </p:nvSpPr>
        <p:spPr>
          <a:xfrm>
            <a:off x="7759848" y="2423245"/>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64F6ED4E-2F4B-4F82-97C8-A2E7855BADD9}"/>
              </a:ext>
            </a:extLst>
          </p:cNvPr>
          <p:cNvSpPr/>
          <p:nvPr/>
        </p:nvSpPr>
        <p:spPr>
          <a:xfrm>
            <a:off x="9765864" y="2423245"/>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hought Bubble: Cloud 1">
            <a:extLst>
              <a:ext uri="{FF2B5EF4-FFF2-40B4-BE49-F238E27FC236}">
                <a16:creationId xmlns:a16="http://schemas.microsoft.com/office/drawing/2014/main" id="{BF4D97CA-1EBC-4F2E-8C49-20978BE3B98E}"/>
              </a:ext>
            </a:extLst>
          </p:cNvPr>
          <p:cNvSpPr/>
          <p:nvPr/>
        </p:nvSpPr>
        <p:spPr>
          <a:xfrm>
            <a:off x="352426" y="1532585"/>
            <a:ext cx="4477150" cy="207349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cherus Grotesque" panose="02000505000000020004" pitchFamily="50" charset="0"/>
              </a:rPr>
              <a:t>How do we determine whether two </a:t>
            </a:r>
            <a:r>
              <a:rPr kumimoji="0" lang="en-US" sz="2000" b="0" i="1" u="sng" strike="noStrike" kern="1200" cap="none" spc="0" normalizeH="0" baseline="0" noProof="0">
                <a:ln>
                  <a:noFill/>
                </a:ln>
                <a:solidFill>
                  <a:srgbClr val="FFFFFF"/>
                </a:solidFill>
                <a:effectLst/>
                <a:uLnTx/>
                <a:uFillTx/>
                <a:latin typeface="Acherus Grotesque" panose="02000505000000020004" pitchFamily="50" charset="0"/>
              </a:rPr>
              <a:t>observations</a:t>
            </a:r>
            <a:r>
              <a:rPr kumimoji="0" lang="en-US" sz="2000" b="0" i="0" u="none" strike="noStrike" kern="1200" cap="none" spc="0" normalizeH="0" baseline="0" noProof="0">
                <a:ln>
                  <a:noFill/>
                </a:ln>
                <a:solidFill>
                  <a:srgbClr val="FFFFFF"/>
                </a:solidFill>
                <a:effectLst/>
                <a:uLnTx/>
                <a:uFillTx/>
                <a:latin typeface="Acherus Grotesque" panose="02000505000000020004" pitchFamily="50" charset="0"/>
              </a:rPr>
              <a:t> are close in a feature space?</a:t>
            </a:r>
          </a:p>
        </p:txBody>
      </p:sp>
      <p:sp>
        <p:nvSpPr>
          <p:cNvPr id="8" name="Thought Bubble: Cloud 7">
            <a:extLst>
              <a:ext uri="{FF2B5EF4-FFF2-40B4-BE49-F238E27FC236}">
                <a16:creationId xmlns:a16="http://schemas.microsoft.com/office/drawing/2014/main" id="{2BD9CD33-985B-4BE8-BAEB-CC76C6CF2752}"/>
              </a:ext>
            </a:extLst>
          </p:cNvPr>
          <p:cNvSpPr/>
          <p:nvPr/>
        </p:nvSpPr>
        <p:spPr>
          <a:xfrm>
            <a:off x="358180" y="4059415"/>
            <a:ext cx="4477149" cy="207349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cherus Grotesque" panose="02000505000000020004" pitchFamily="50" charset="0"/>
              </a:rPr>
              <a:t>How do we determine whether two </a:t>
            </a:r>
            <a:r>
              <a:rPr kumimoji="0" lang="en-US" sz="2000" b="0" i="1" u="sng" strike="noStrike" kern="1200" cap="none" spc="0" normalizeH="0" baseline="0" noProof="0">
                <a:ln>
                  <a:noFill/>
                </a:ln>
                <a:solidFill>
                  <a:srgbClr val="FFFFFF"/>
                </a:solidFill>
                <a:effectLst/>
                <a:uLnTx/>
                <a:uFillTx/>
                <a:latin typeface="Acherus Grotesque" panose="02000505000000020004" pitchFamily="50" charset="0"/>
              </a:rPr>
              <a:t>groups of observations</a:t>
            </a:r>
            <a:r>
              <a:rPr kumimoji="0" lang="en-US" sz="2000" b="0" i="0" u="none" strike="noStrike" kern="1200" cap="none" spc="0" normalizeH="0" baseline="0" noProof="0">
                <a:ln>
                  <a:noFill/>
                </a:ln>
                <a:solidFill>
                  <a:srgbClr val="FFFFFF"/>
                </a:solidFill>
                <a:effectLst/>
                <a:uLnTx/>
                <a:uFillTx/>
                <a:latin typeface="Acherus Grotesque" panose="02000505000000020004" pitchFamily="50" charset="0"/>
              </a:rPr>
              <a:t> are close in a feature space?</a:t>
            </a:r>
          </a:p>
        </p:txBody>
      </p:sp>
      <p:sp>
        <p:nvSpPr>
          <p:cNvPr id="9" name="TextBox 8">
            <a:extLst>
              <a:ext uri="{FF2B5EF4-FFF2-40B4-BE49-F238E27FC236}">
                <a16:creationId xmlns:a16="http://schemas.microsoft.com/office/drawing/2014/main" id="{94DCFA79-8D2D-43D7-858A-6BE69A19726D}"/>
              </a:ext>
            </a:extLst>
          </p:cNvPr>
          <p:cNvSpPr txBox="1"/>
          <p:nvPr/>
        </p:nvSpPr>
        <p:spPr>
          <a:xfrm>
            <a:off x="5429105" y="2274025"/>
            <a:ext cx="14810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cherus Grotesque" panose="02000505000000020004" pitchFamily="50" charset="0"/>
              </a:rPr>
              <a:t>Easy!</a:t>
            </a:r>
          </a:p>
        </p:txBody>
      </p:sp>
      <p:sp>
        <p:nvSpPr>
          <p:cNvPr id="13" name="Line 316">
            <a:extLst>
              <a:ext uri="{FF2B5EF4-FFF2-40B4-BE49-F238E27FC236}">
                <a16:creationId xmlns:a16="http://schemas.microsoft.com/office/drawing/2014/main" id="{C2D5B45D-7902-4B34-9E66-407647210402}"/>
              </a:ext>
            </a:extLst>
          </p:cNvPr>
          <p:cNvSpPr>
            <a:spLocks noChangeShapeType="1"/>
          </p:cNvSpPr>
          <p:nvPr/>
        </p:nvSpPr>
        <p:spPr bwMode="auto">
          <a:xfrm flipH="1">
            <a:off x="8190637" y="2531831"/>
            <a:ext cx="1365159" cy="0"/>
          </a:xfrm>
          <a:prstGeom prst="line">
            <a:avLst/>
          </a:prstGeom>
          <a:noFill/>
          <a:ln w="28575">
            <a:solidFill>
              <a:schemeClr val="accent1">
                <a:lumMod val="60000"/>
                <a:lumOff val="40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6D98DFE0-B352-458B-A68F-6D5B6689CF50}"/>
              </a:ext>
            </a:extLst>
          </p:cNvPr>
          <p:cNvSpPr txBox="1"/>
          <p:nvPr/>
        </p:nvSpPr>
        <p:spPr>
          <a:xfrm>
            <a:off x="5429438" y="4935899"/>
            <a:ext cx="14810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cherus Grotesque" panose="02000505000000020004" pitchFamily="50" charset="0"/>
              </a:rPr>
              <a:t>???</a:t>
            </a:r>
          </a:p>
        </p:txBody>
      </p:sp>
      <p:sp>
        <p:nvSpPr>
          <p:cNvPr id="15" name="Rectangle 14">
            <a:extLst>
              <a:ext uri="{FF2B5EF4-FFF2-40B4-BE49-F238E27FC236}">
                <a16:creationId xmlns:a16="http://schemas.microsoft.com/office/drawing/2014/main" id="{ADC9BF04-1963-43A4-99FB-BA809D7F398B}"/>
              </a:ext>
            </a:extLst>
          </p:cNvPr>
          <p:cNvSpPr/>
          <p:nvPr/>
        </p:nvSpPr>
        <p:spPr>
          <a:xfrm>
            <a:off x="7610183" y="5742215"/>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1CF48D38-D5B0-4D92-AED4-DFEC0263116C}"/>
              </a:ext>
            </a:extLst>
          </p:cNvPr>
          <p:cNvSpPr/>
          <p:nvPr/>
        </p:nvSpPr>
        <p:spPr>
          <a:xfrm>
            <a:off x="10542930" y="5242337"/>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D1017D7E-FB42-41CB-831A-0761862EF25A}"/>
              </a:ext>
            </a:extLst>
          </p:cNvPr>
          <p:cNvSpPr/>
          <p:nvPr/>
        </p:nvSpPr>
        <p:spPr>
          <a:xfrm>
            <a:off x="7932387" y="4991494"/>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FEDC02D8-58D5-4132-BE9C-1C2BA97FE82D}"/>
              </a:ext>
            </a:extLst>
          </p:cNvPr>
          <p:cNvSpPr/>
          <p:nvPr/>
        </p:nvSpPr>
        <p:spPr>
          <a:xfrm>
            <a:off x="11222264" y="4991093"/>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1800A154-5DBC-4BFF-9028-77AF33497BA9}"/>
              </a:ext>
            </a:extLst>
          </p:cNvPr>
          <p:cNvSpPr/>
          <p:nvPr/>
        </p:nvSpPr>
        <p:spPr>
          <a:xfrm>
            <a:off x="7414776" y="5261721"/>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3B787E7E-F9EA-423D-9F77-5EACDC2103B2}"/>
              </a:ext>
            </a:extLst>
          </p:cNvPr>
          <p:cNvSpPr/>
          <p:nvPr/>
        </p:nvSpPr>
        <p:spPr>
          <a:xfrm>
            <a:off x="10625265" y="4690744"/>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BBA3DBF2-92C7-4FDF-A65C-404EC784C169}"/>
              </a:ext>
            </a:extLst>
          </p:cNvPr>
          <p:cNvSpPr/>
          <p:nvPr/>
        </p:nvSpPr>
        <p:spPr>
          <a:xfrm>
            <a:off x="8047690" y="5525045"/>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EA22536E-72B9-4CC0-AACC-18EB9C2CCE09}"/>
              </a:ext>
            </a:extLst>
          </p:cNvPr>
          <p:cNvSpPr/>
          <p:nvPr/>
        </p:nvSpPr>
        <p:spPr>
          <a:xfrm>
            <a:off x="11066850" y="5459507"/>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808739DD-79AF-4539-B5BA-6BEC8B8A6D20}"/>
              </a:ext>
            </a:extLst>
          </p:cNvPr>
          <p:cNvSpPr/>
          <p:nvPr/>
        </p:nvSpPr>
        <p:spPr>
          <a:xfrm>
            <a:off x="7077384" y="4766097"/>
            <a:ext cx="1481071" cy="138974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Oval 39">
            <a:extLst>
              <a:ext uri="{FF2B5EF4-FFF2-40B4-BE49-F238E27FC236}">
                <a16:creationId xmlns:a16="http://schemas.microsoft.com/office/drawing/2014/main" id="{B2E8C9AE-3221-4AAF-ACD2-6E0974545E20}"/>
              </a:ext>
            </a:extLst>
          </p:cNvPr>
          <p:cNvSpPr/>
          <p:nvPr/>
        </p:nvSpPr>
        <p:spPr>
          <a:xfrm>
            <a:off x="10129737" y="4466342"/>
            <a:ext cx="1481071" cy="138974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Line 316">
            <a:extLst>
              <a:ext uri="{FF2B5EF4-FFF2-40B4-BE49-F238E27FC236}">
                <a16:creationId xmlns:a16="http://schemas.microsoft.com/office/drawing/2014/main" id="{2EEAEC96-3669-441B-A470-4FD59A269080}"/>
              </a:ext>
            </a:extLst>
          </p:cNvPr>
          <p:cNvSpPr>
            <a:spLocks noChangeShapeType="1"/>
          </p:cNvSpPr>
          <p:nvPr/>
        </p:nvSpPr>
        <p:spPr bwMode="auto">
          <a:xfrm flipH="1">
            <a:off x="8669581" y="5208263"/>
            <a:ext cx="1365158" cy="90095"/>
          </a:xfrm>
          <a:prstGeom prst="line">
            <a:avLst/>
          </a:prstGeom>
          <a:noFill/>
          <a:ln w="28575">
            <a:solidFill>
              <a:schemeClr val="accent1">
                <a:lumMod val="60000"/>
                <a:lumOff val="40000"/>
              </a:schemeClr>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Speech Bubble: Rectangle 42">
            <a:extLst>
              <a:ext uri="{FF2B5EF4-FFF2-40B4-BE49-F238E27FC236}">
                <a16:creationId xmlns:a16="http://schemas.microsoft.com/office/drawing/2014/main" id="{EB7251FC-A31A-460F-8AA9-0098171EC058}"/>
              </a:ext>
            </a:extLst>
          </p:cNvPr>
          <p:cNvSpPr/>
          <p:nvPr/>
        </p:nvSpPr>
        <p:spPr>
          <a:xfrm>
            <a:off x="8330266" y="1026656"/>
            <a:ext cx="2125947" cy="973531"/>
          </a:xfrm>
          <a:prstGeom prst="wedgeRectCallout">
            <a:avLst>
              <a:gd name="adj1" fmla="val -27496"/>
              <a:gd name="adj2" fmla="val 91604"/>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cherus Grotesque" panose="02000505000000020004" pitchFamily="50" charset="0"/>
              </a:rPr>
              <a:t>Distance Metric: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(e.g. Euclidean Distance, </a:t>
            </a:r>
            <a:r>
              <a:rPr kumimoji="0" lang="en-US" b="0" i="0" u="none" strike="noStrike" kern="1200" cap="none" spc="0" normalizeH="0" baseline="0" noProof="0" err="1">
                <a:ln>
                  <a:noFill/>
                </a:ln>
                <a:solidFill>
                  <a:srgbClr val="000000"/>
                </a:solidFill>
                <a:effectLst/>
                <a:uLnTx/>
                <a:uFillTx/>
                <a:latin typeface="Acherus Grotesque" panose="02000505000000020004" pitchFamily="50" charset="0"/>
              </a:rPr>
              <a:t>etc</a:t>
            </a: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a:t>
            </a:r>
          </a:p>
        </p:txBody>
      </p:sp>
      <p:sp>
        <p:nvSpPr>
          <p:cNvPr id="44" name="Speech Bubble: Rectangle 43">
            <a:extLst>
              <a:ext uri="{FF2B5EF4-FFF2-40B4-BE49-F238E27FC236}">
                <a16:creationId xmlns:a16="http://schemas.microsoft.com/office/drawing/2014/main" id="{275C6469-5FEC-4F32-BDC2-62E1BEA35A20}"/>
              </a:ext>
            </a:extLst>
          </p:cNvPr>
          <p:cNvSpPr/>
          <p:nvPr/>
        </p:nvSpPr>
        <p:spPr>
          <a:xfrm>
            <a:off x="7932388" y="3244055"/>
            <a:ext cx="3678420" cy="1082113"/>
          </a:xfrm>
          <a:prstGeom prst="wedgeRectCallout">
            <a:avLst>
              <a:gd name="adj1" fmla="val -14032"/>
              <a:gd name="adj2" fmla="val 120053"/>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cherus Grotesque" panose="02000505000000020004" pitchFamily="50" charset="0"/>
              </a:rPr>
              <a:t>Linkage</a:t>
            </a:r>
            <a:r>
              <a:rPr lang="en-US">
                <a:solidFill>
                  <a:srgbClr val="000000"/>
                </a:solidFill>
                <a:latin typeface="Acherus Grotesque" panose="02000505000000020004" pitchFamily="50" charset="0"/>
              </a:rPr>
              <a:t>:</a:t>
            </a: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 measure of dissimilarity used to decide whether to fuse two clusters or not</a:t>
            </a:r>
          </a:p>
        </p:txBody>
      </p:sp>
      <p:sp>
        <p:nvSpPr>
          <p:cNvPr id="5" name="Slide Number Placeholder 4">
            <a:extLst>
              <a:ext uri="{FF2B5EF4-FFF2-40B4-BE49-F238E27FC236}">
                <a16:creationId xmlns:a16="http://schemas.microsoft.com/office/drawing/2014/main" id="{FC3D8E2A-5200-8AC2-20A1-F1BCE4CEC412}"/>
              </a:ext>
            </a:extLst>
          </p:cNvPr>
          <p:cNvSpPr>
            <a:spLocks noGrp="1"/>
          </p:cNvSpPr>
          <p:nvPr>
            <p:ph type="sldNum" sz="quarter" idx="12"/>
          </p:nvPr>
        </p:nvSpPr>
        <p:spPr/>
        <p:txBody>
          <a:bodyPr/>
          <a:lstStyle/>
          <a:p>
            <a:fld id="{8E06CFEE-053A-4A40-A88B-A288F0289482}" type="slidenum">
              <a:rPr lang="en-US" smtClean="0"/>
              <a:t>40</a:t>
            </a:fld>
            <a:endParaRPr lang="en-US"/>
          </a:p>
        </p:txBody>
      </p:sp>
      <p:sp>
        <p:nvSpPr>
          <p:cNvPr id="10" name="Footer Placeholder 9">
            <a:extLst>
              <a:ext uri="{FF2B5EF4-FFF2-40B4-BE49-F238E27FC236}">
                <a16:creationId xmlns:a16="http://schemas.microsoft.com/office/drawing/2014/main" id="{01790AC4-901B-459F-A59E-28089964ED5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9070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8" grpId="0" animBg="1"/>
      <p:bldP spid="9" grpId="0"/>
      <p:bldP spid="13" grpId="0" animBg="1"/>
      <p:bldP spid="14" grpId="0"/>
      <p:bldP spid="15" grpId="0" animBg="1"/>
      <p:bldP spid="17" grpId="0" animBg="1"/>
      <p:bldP spid="18" grpId="0" animBg="1"/>
      <p:bldP spid="20" grpId="0" animBg="1"/>
      <p:bldP spid="22" grpId="0" animBg="1"/>
      <p:bldP spid="23" grpId="0" animBg="1"/>
      <p:bldP spid="25" grpId="0" animBg="1"/>
      <p:bldP spid="26" grpId="0" animBg="1"/>
      <p:bldP spid="39" grpId="0" animBg="1"/>
      <p:bldP spid="40" grpId="0" animBg="1"/>
      <p:bldP spid="41" grpId="0" animBg="1"/>
      <p:bldP spid="43" grpId="0" animBg="1"/>
      <p:bldP spid="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7250" y="2448755"/>
            <a:ext cx="786049" cy="369332"/>
          </a:xfrm>
          <a:prstGeom prst="rect">
            <a:avLst/>
          </a:prstGeom>
          <a:noFill/>
        </p:spPr>
        <p:txBody>
          <a:bodyPr wrap="none" rtlCol="0">
            <a:spAutoFit/>
          </a:bodyPr>
          <a:lstStyle/>
          <a:p>
            <a:r>
              <a:rPr lang="en-US" b="1">
                <a:latin typeface="Acherus Grotesque" panose="02000505000000020004" pitchFamily="50" charset="0"/>
              </a:rPr>
              <a:t>Max?</a:t>
            </a:r>
          </a:p>
        </p:txBody>
      </p:sp>
      <p:sp>
        <p:nvSpPr>
          <p:cNvPr id="46" name="TextBox 45"/>
          <p:cNvSpPr txBox="1"/>
          <p:nvPr/>
        </p:nvSpPr>
        <p:spPr>
          <a:xfrm>
            <a:off x="3779557" y="2459693"/>
            <a:ext cx="748923" cy="369332"/>
          </a:xfrm>
          <a:prstGeom prst="rect">
            <a:avLst/>
          </a:prstGeom>
          <a:noFill/>
        </p:spPr>
        <p:txBody>
          <a:bodyPr wrap="none" rtlCol="0">
            <a:spAutoFit/>
          </a:bodyPr>
          <a:lstStyle/>
          <a:p>
            <a:r>
              <a:rPr lang="en-US" b="1">
                <a:latin typeface="Acherus Grotesque" panose="02000505000000020004" pitchFamily="50" charset="0"/>
              </a:rPr>
              <a:t>Min?</a:t>
            </a:r>
          </a:p>
        </p:txBody>
      </p:sp>
      <p:sp>
        <p:nvSpPr>
          <p:cNvPr id="47" name="TextBox 46"/>
          <p:cNvSpPr txBox="1"/>
          <p:nvPr/>
        </p:nvSpPr>
        <p:spPr>
          <a:xfrm>
            <a:off x="3764730" y="2455761"/>
            <a:ext cx="753155" cy="369332"/>
          </a:xfrm>
          <a:prstGeom prst="rect">
            <a:avLst/>
          </a:prstGeom>
          <a:noFill/>
        </p:spPr>
        <p:txBody>
          <a:bodyPr wrap="none" rtlCol="0">
            <a:spAutoFit/>
          </a:bodyPr>
          <a:lstStyle/>
          <a:p>
            <a:r>
              <a:rPr lang="en-US" b="1" err="1">
                <a:latin typeface="Acherus Grotesque" panose="02000505000000020004" pitchFamily="50" charset="0"/>
              </a:rPr>
              <a:t>Avg</a:t>
            </a:r>
            <a:r>
              <a:rPr lang="en-US" b="1">
                <a:latin typeface="Acherus Grotesque" panose="02000505000000020004" pitchFamily="50" charset="0"/>
              </a:rPr>
              <a:t>?</a:t>
            </a:r>
          </a:p>
        </p:txBody>
      </p:sp>
      <p:sp>
        <p:nvSpPr>
          <p:cNvPr id="3" name="Title 2"/>
          <p:cNvSpPr>
            <a:spLocks noGrp="1"/>
          </p:cNvSpPr>
          <p:nvPr>
            <p:ph type="title"/>
          </p:nvPr>
        </p:nvSpPr>
        <p:spPr/>
        <p:txBody>
          <a:bodyPr>
            <a:normAutofit/>
          </a:bodyPr>
          <a:lstStyle/>
          <a:p>
            <a:r>
              <a:rPr lang="en-US" sz="3100" b="1"/>
              <a:t>We will examin</a:t>
            </a:r>
            <a:r>
              <a:rPr lang="en-US" sz="3100"/>
              <a:t>e four common types of linkages</a:t>
            </a:r>
            <a:endParaRPr lang="en-US" b="1"/>
          </a:p>
        </p:txBody>
      </p:sp>
      <p:sp>
        <p:nvSpPr>
          <p:cNvPr id="6" name="Rectangle 5">
            <a:extLst>
              <a:ext uri="{FF2B5EF4-FFF2-40B4-BE49-F238E27FC236}">
                <a16:creationId xmlns:a16="http://schemas.microsoft.com/office/drawing/2014/main" id="{D7EBD247-8EA1-4F82-93C0-9531BDD5E211}"/>
              </a:ext>
            </a:extLst>
          </p:cNvPr>
          <p:cNvSpPr/>
          <p:nvPr/>
        </p:nvSpPr>
        <p:spPr>
          <a:xfrm rot="21401973">
            <a:off x="2665353" y="3007382"/>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7" name="Rectangle 6">
            <a:extLst>
              <a:ext uri="{FF2B5EF4-FFF2-40B4-BE49-F238E27FC236}">
                <a16:creationId xmlns:a16="http://schemas.microsoft.com/office/drawing/2014/main" id="{661025D3-494A-4449-BB1C-85A52065FA42}"/>
              </a:ext>
            </a:extLst>
          </p:cNvPr>
          <p:cNvSpPr/>
          <p:nvPr/>
        </p:nvSpPr>
        <p:spPr>
          <a:xfrm rot="21401973">
            <a:off x="5141440" y="2877650"/>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8" name="Oval 7">
            <a:extLst>
              <a:ext uri="{FF2B5EF4-FFF2-40B4-BE49-F238E27FC236}">
                <a16:creationId xmlns:a16="http://schemas.microsoft.com/office/drawing/2014/main" id="{BDDF21E1-3CF7-4557-AF3B-18D34674F798}"/>
              </a:ext>
            </a:extLst>
          </p:cNvPr>
          <p:cNvSpPr/>
          <p:nvPr/>
        </p:nvSpPr>
        <p:spPr>
          <a:xfrm rot="21401973">
            <a:off x="2499764" y="2562098"/>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2" name="Oval 11">
            <a:extLst>
              <a:ext uri="{FF2B5EF4-FFF2-40B4-BE49-F238E27FC236}">
                <a16:creationId xmlns:a16="http://schemas.microsoft.com/office/drawing/2014/main" id="{CBB48457-8430-4A67-866E-49775FBE322C}"/>
              </a:ext>
            </a:extLst>
          </p:cNvPr>
          <p:cNvSpPr/>
          <p:nvPr/>
        </p:nvSpPr>
        <p:spPr>
          <a:xfrm rot="21401973">
            <a:off x="2894666" y="2314707"/>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3" name="Oval 12">
            <a:extLst>
              <a:ext uri="{FF2B5EF4-FFF2-40B4-BE49-F238E27FC236}">
                <a16:creationId xmlns:a16="http://schemas.microsoft.com/office/drawing/2014/main" id="{12AE35CB-BF08-4DC9-A43B-1168F0B7E75F}"/>
              </a:ext>
            </a:extLst>
          </p:cNvPr>
          <p:cNvSpPr/>
          <p:nvPr/>
        </p:nvSpPr>
        <p:spPr>
          <a:xfrm rot="21401973">
            <a:off x="5141439" y="2421047"/>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cherus Grotesque" panose="02000505000000020004" pitchFamily="50" charset="0"/>
            </a:endParaRPr>
          </a:p>
        </p:txBody>
      </p:sp>
      <p:sp>
        <p:nvSpPr>
          <p:cNvPr id="14" name="Oval 13">
            <a:extLst>
              <a:ext uri="{FF2B5EF4-FFF2-40B4-BE49-F238E27FC236}">
                <a16:creationId xmlns:a16="http://schemas.microsoft.com/office/drawing/2014/main" id="{0CD6182E-11A8-452A-899E-F8EC610F41F7}"/>
              </a:ext>
            </a:extLst>
          </p:cNvPr>
          <p:cNvSpPr/>
          <p:nvPr/>
        </p:nvSpPr>
        <p:spPr>
          <a:xfrm rot="21401973">
            <a:off x="2135738" y="2121310"/>
            <a:ext cx="1276397" cy="129749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CE6962D1-8AFA-4D1C-8756-B4BE9F06670E}"/>
              </a:ext>
            </a:extLst>
          </p:cNvPr>
          <p:cNvSpPr/>
          <p:nvPr/>
        </p:nvSpPr>
        <p:spPr>
          <a:xfrm rot="21401973">
            <a:off x="4723746" y="2114968"/>
            <a:ext cx="1023516" cy="12201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Line 316">
            <a:extLst>
              <a:ext uri="{FF2B5EF4-FFF2-40B4-BE49-F238E27FC236}">
                <a16:creationId xmlns:a16="http://schemas.microsoft.com/office/drawing/2014/main" id="{81CD642E-2EC8-42F8-B55F-25D45A1EA742}"/>
              </a:ext>
            </a:extLst>
          </p:cNvPr>
          <p:cNvSpPr>
            <a:spLocks noChangeShapeType="1"/>
          </p:cNvSpPr>
          <p:nvPr/>
        </p:nvSpPr>
        <p:spPr bwMode="auto">
          <a:xfrm flipH="1">
            <a:off x="3418618" y="2785338"/>
            <a:ext cx="1288106" cy="1"/>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25" name="Rectangle 24">
            <a:extLst>
              <a:ext uri="{FF2B5EF4-FFF2-40B4-BE49-F238E27FC236}">
                <a16:creationId xmlns:a16="http://schemas.microsoft.com/office/drawing/2014/main" id="{9580861B-7683-4A21-AE45-41FB63A4379B}"/>
              </a:ext>
            </a:extLst>
          </p:cNvPr>
          <p:cNvSpPr/>
          <p:nvPr/>
        </p:nvSpPr>
        <p:spPr>
          <a:xfrm>
            <a:off x="122615" y="5119416"/>
            <a:ext cx="1220410" cy="1171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cherus Grotesque" panose="02000505000000020004" pitchFamily="50" charset="0"/>
              </a:rPr>
              <a:t>Linkage Type:</a:t>
            </a:r>
          </a:p>
        </p:txBody>
      </p:sp>
      <p:sp>
        <p:nvSpPr>
          <p:cNvPr id="34" name="TextBox 33">
            <a:extLst>
              <a:ext uri="{FF2B5EF4-FFF2-40B4-BE49-F238E27FC236}">
                <a16:creationId xmlns:a16="http://schemas.microsoft.com/office/drawing/2014/main" id="{57C2CF38-80A2-40DC-89A6-0241C1641E0C}"/>
              </a:ext>
            </a:extLst>
          </p:cNvPr>
          <p:cNvSpPr txBox="1"/>
          <p:nvPr/>
        </p:nvSpPr>
        <p:spPr>
          <a:xfrm>
            <a:off x="1488009" y="5351364"/>
            <a:ext cx="14810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61F41"/>
                </a:solidFill>
                <a:effectLst/>
                <a:uLnTx/>
                <a:uFillTx/>
                <a:latin typeface="Acherus Grotesque" panose="02000505000000020004" pitchFamily="50" charset="0"/>
              </a:rPr>
              <a:t>Complete</a:t>
            </a:r>
            <a:r>
              <a:rPr kumimoji="0" lang="en-US" sz="1800" b="1" i="0" u="none" strike="noStrike" kern="1200" cap="none" spc="0" normalizeH="0" baseline="0" noProof="0" dirty="0">
                <a:ln>
                  <a:noFill/>
                </a:ln>
                <a:solidFill>
                  <a:srgbClr val="000000"/>
                </a:solidFill>
                <a:effectLst/>
                <a:uLnTx/>
                <a:uFillTx/>
                <a:latin typeface="Acherus Grotesque" panose="02000505000000020004" pitchFamily="50" charset="0"/>
              </a:rPr>
              <a:t> </a:t>
            </a:r>
            <a:r>
              <a:rPr kumimoji="0" lang="en-US" sz="2000" b="1" i="0" u="none" strike="noStrike" kern="1200" cap="none" spc="0" normalizeH="0" baseline="0" noProof="0" dirty="0">
                <a:ln>
                  <a:noFill/>
                </a:ln>
                <a:solidFill>
                  <a:srgbClr val="861F41"/>
                </a:solidFill>
                <a:effectLst/>
                <a:uLnTx/>
                <a:uFillTx/>
                <a:latin typeface="Acherus Grotesque" panose="02000505000000020004" pitchFamily="50" charset="0"/>
              </a:rPr>
              <a:t>Linkage</a:t>
            </a:r>
            <a:endParaRPr kumimoji="0" lang="en-US" sz="1800" b="1" i="0" u="none" strike="noStrike" kern="1200" cap="none" spc="0" normalizeH="0" baseline="0" noProof="0" dirty="0">
              <a:ln>
                <a:noFill/>
              </a:ln>
              <a:solidFill>
                <a:srgbClr val="861F41"/>
              </a:solidFill>
              <a:effectLst/>
              <a:uLnTx/>
              <a:uFillTx/>
              <a:latin typeface="Acherus Grotesque" panose="02000505000000020004" pitchFamily="50" charset="0"/>
            </a:endParaRPr>
          </a:p>
        </p:txBody>
      </p:sp>
      <p:sp>
        <p:nvSpPr>
          <p:cNvPr id="36" name="TextBox 35">
            <a:extLst>
              <a:ext uri="{FF2B5EF4-FFF2-40B4-BE49-F238E27FC236}">
                <a16:creationId xmlns:a16="http://schemas.microsoft.com/office/drawing/2014/main" id="{03A0F391-991F-4849-9460-6378D769E6E9}"/>
              </a:ext>
            </a:extLst>
          </p:cNvPr>
          <p:cNvSpPr txBox="1"/>
          <p:nvPr/>
        </p:nvSpPr>
        <p:spPr>
          <a:xfrm>
            <a:off x="3414335" y="5351364"/>
            <a:ext cx="14810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61F41"/>
                </a:solidFill>
                <a:effectLst/>
                <a:uLnTx/>
                <a:uFillTx/>
                <a:latin typeface="Acherus Grotesque" panose="02000505000000020004" pitchFamily="50" charset="0"/>
              </a:rPr>
              <a:t>Single Linkage</a:t>
            </a:r>
          </a:p>
        </p:txBody>
      </p:sp>
      <p:sp>
        <p:nvSpPr>
          <p:cNvPr id="37" name="TextBox 36">
            <a:extLst>
              <a:ext uri="{FF2B5EF4-FFF2-40B4-BE49-F238E27FC236}">
                <a16:creationId xmlns:a16="http://schemas.microsoft.com/office/drawing/2014/main" id="{CAA814D0-F6B3-4DDB-962C-EA33F5BBD7EB}"/>
              </a:ext>
            </a:extLst>
          </p:cNvPr>
          <p:cNvSpPr txBox="1"/>
          <p:nvPr/>
        </p:nvSpPr>
        <p:spPr>
          <a:xfrm>
            <a:off x="5300582" y="5346790"/>
            <a:ext cx="14810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61F41"/>
                </a:solidFill>
                <a:effectLst/>
                <a:uLnTx/>
                <a:uFillTx/>
                <a:latin typeface="Acherus Grotesque" panose="02000505000000020004" pitchFamily="50" charset="0"/>
              </a:rPr>
              <a:t>Average Linkage</a:t>
            </a:r>
          </a:p>
        </p:txBody>
      </p:sp>
      <p:sp>
        <p:nvSpPr>
          <p:cNvPr id="38" name="TextBox 37">
            <a:extLst>
              <a:ext uri="{FF2B5EF4-FFF2-40B4-BE49-F238E27FC236}">
                <a16:creationId xmlns:a16="http://schemas.microsoft.com/office/drawing/2014/main" id="{C9FFEF95-D5EE-45F9-8E53-585D451EF134}"/>
              </a:ext>
            </a:extLst>
          </p:cNvPr>
          <p:cNvSpPr txBox="1"/>
          <p:nvPr/>
        </p:nvSpPr>
        <p:spPr>
          <a:xfrm>
            <a:off x="9300380" y="5346790"/>
            <a:ext cx="14810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61F41"/>
                </a:solidFill>
                <a:effectLst/>
                <a:uLnTx/>
                <a:uFillTx/>
                <a:latin typeface="Acherus Grotesque" panose="02000505000000020004" pitchFamily="50" charset="0"/>
              </a:rPr>
              <a:t>Centroid Linkage</a:t>
            </a:r>
          </a:p>
        </p:txBody>
      </p:sp>
      <p:sp>
        <p:nvSpPr>
          <p:cNvPr id="39" name="Rectangle 38">
            <a:extLst>
              <a:ext uri="{FF2B5EF4-FFF2-40B4-BE49-F238E27FC236}">
                <a16:creationId xmlns:a16="http://schemas.microsoft.com/office/drawing/2014/main" id="{40105CE0-3F16-4793-98C9-9A6B6E0C5417}"/>
              </a:ext>
            </a:extLst>
          </p:cNvPr>
          <p:cNvSpPr/>
          <p:nvPr/>
        </p:nvSpPr>
        <p:spPr>
          <a:xfrm rot="21401973">
            <a:off x="8655461" y="3108904"/>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B771C35C-8CBF-43C4-B9B6-B13A69A037F5}"/>
              </a:ext>
            </a:extLst>
          </p:cNvPr>
          <p:cNvSpPr/>
          <p:nvPr/>
        </p:nvSpPr>
        <p:spPr>
          <a:xfrm rot="21401973">
            <a:off x="11131548" y="2982597"/>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465C00D9-44A8-47B4-98B8-B7CBF54BE03A}"/>
              </a:ext>
            </a:extLst>
          </p:cNvPr>
          <p:cNvSpPr/>
          <p:nvPr/>
        </p:nvSpPr>
        <p:spPr>
          <a:xfrm rot="21401973">
            <a:off x="8489872" y="2663620"/>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Oval 41">
            <a:extLst>
              <a:ext uri="{FF2B5EF4-FFF2-40B4-BE49-F238E27FC236}">
                <a16:creationId xmlns:a16="http://schemas.microsoft.com/office/drawing/2014/main" id="{844BAE71-4817-495F-B5E7-7DF57FA72ADA}"/>
              </a:ext>
            </a:extLst>
          </p:cNvPr>
          <p:cNvSpPr/>
          <p:nvPr/>
        </p:nvSpPr>
        <p:spPr>
          <a:xfrm rot="21401973">
            <a:off x="8884774" y="2416229"/>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Oval 42">
            <a:extLst>
              <a:ext uri="{FF2B5EF4-FFF2-40B4-BE49-F238E27FC236}">
                <a16:creationId xmlns:a16="http://schemas.microsoft.com/office/drawing/2014/main" id="{FE36C79E-E498-45A9-825D-4BC3A9BD958B}"/>
              </a:ext>
            </a:extLst>
          </p:cNvPr>
          <p:cNvSpPr/>
          <p:nvPr/>
        </p:nvSpPr>
        <p:spPr>
          <a:xfrm rot="21401973">
            <a:off x="11131547" y="2522569"/>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C75CC860-D180-4251-8FE2-85DBE2F1C981}"/>
              </a:ext>
            </a:extLst>
          </p:cNvPr>
          <p:cNvSpPr/>
          <p:nvPr/>
        </p:nvSpPr>
        <p:spPr>
          <a:xfrm rot="21401973">
            <a:off x="8125846" y="2222832"/>
            <a:ext cx="1276397" cy="129749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674F64B2-0EE2-4C15-89D4-0FDEF84B54E3}"/>
              </a:ext>
            </a:extLst>
          </p:cNvPr>
          <p:cNvSpPr/>
          <p:nvPr/>
        </p:nvSpPr>
        <p:spPr>
          <a:xfrm rot="21401973">
            <a:off x="10713854" y="2216490"/>
            <a:ext cx="1023516" cy="12201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Line 316">
            <a:extLst>
              <a:ext uri="{FF2B5EF4-FFF2-40B4-BE49-F238E27FC236}">
                <a16:creationId xmlns:a16="http://schemas.microsoft.com/office/drawing/2014/main" id="{1F095917-47A1-40DA-9BBF-E6576EFB4D85}"/>
              </a:ext>
            </a:extLst>
          </p:cNvPr>
          <p:cNvSpPr>
            <a:spLocks noChangeShapeType="1"/>
          </p:cNvSpPr>
          <p:nvPr/>
        </p:nvSpPr>
        <p:spPr bwMode="auto">
          <a:xfrm flipH="1">
            <a:off x="8919204" y="2870185"/>
            <a:ext cx="2243427" cy="1261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TextBox 51">
            <a:extLst>
              <a:ext uri="{FF2B5EF4-FFF2-40B4-BE49-F238E27FC236}">
                <a16:creationId xmlns:a16="http://schemas.microsoft.com/office/drawing/2014/main" id="{B1F2AF87-FC1A-473B-B4DA-8BA71F8AFB04}"/>
              </a:ext>
            </a:extLst>
          </p:cNvPr>
          <p:cNvSpPr txBox="1"/>
          <p:nvPr/>
        </p:nvSpPr>
        <p:spPr>
          <a:xfrm>
            <a:off x="9300381" y="4130047"/>
            <a:ext cx="148107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Distance between Centroids</a:t>
            </a:r>
          </a:p>
        </p:txBody>
      </p:sp>
      <p:sp>
        <p:nvSpPr>
          <p:cNvPr id="53" name="Oval 52">
            <a:extLst>
              <a:ext uri="{FF2B5EF4-FFF2-40B4-BE49-F238E27FC236}">
                <a16:creationId xmlns:a16="http://schemas.microsoft.com/office/drawing/2014/main" id="{0011D6CE-AC2F-4560-8554-7387674B3734}"/>
              </a:ext>
            </a:extLst>
          </p:cNvPr>
          <p:cNvSpPr/>
          <p:nvPr/>
        </p:nvSpPr>
        <p:spPr>
          <a:xfrm>
            <a:off x="8855842" y="2831224"/>
            <a:ext cx="45719" cy="70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Oval 53">
            <a:extLst>
              <a:ext uri="{FF2B5EF4-FFF2-40B4-BE49-F238E27FC236}">
                <a16:creationId xmlns:a16="http://schemas.microsoft.com/office/drawing/2014/main" id="{156E703F-D814-4FDE-9A32-4C2E65391524}"/>
              </a:ext>
            </a:extLst>
          </p:cNvPr>
          <p:cNvSpPr/>
          <p:nvPr/>
        </p:nvSpPr>
        <p:spPr>
          <a:xfrm>
            <a:off x="11208352" y="2816148"/>
            <a:ext cx="45719" cy="70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6" name="Straight Connector 55">
            <a:extLst>
              <a:ext uri="{FF2B5EF4-FFF2-40B4-BE49-F238E27FC236}">
                <a16:creationId xmlns:a16="http://schemas.microsoft.com/office/drawing/2014/main" id="{8F88EEC4-3611-4FFC-83F2-B8782C3D5966}"/>
              </a:ext>
            </a:extLst>
          </p:cNvPr>
          <p:cNvCxnSpPr/>
          <p:nvPr/>
        </p:nvCxnSpPr>
        <p:spPr>
          <a:xfrm>
            <a:off x="7640392" y="1939139"/>
            <a:ext cx="0" cy="42363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7" name="Arrow: Down 56">
            <a:extLst>
              <a:ext uri="{FF2B5EF4-FFF2-40B4-BE49-F238E27FC236}">
                <a16:creationId xmlns:a16="http://schemas.microsoft.com/office/drawing/2014/main" id="{8A81BD02-E117-4416-9C90-EE3A730A5E22}"/>
              </a:ext>
            </a:extLst>
          </p:cNvPr>
          <p:cNvSpPr/>
          <p:nvPr/>
        </p:nvSpPr>
        <p:spPr>
          <a:xfrm rot="2271524" flipH="1">
            <a:off x="2943813" y="3492814"/>
            <a:ext cx="103299" cy="623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Arrow: Down 57">
            <a:extLst>
              <a:ext uri="{FF2B5EF4-FFF2-40B4-BE49-F238E27FC236}">
                <a16:creationId xmlns:a16="http://schemas.microsoft.com/office/drawing/2014/main" id="{9B1B6349-71A0-4741-A6E3-9511A579EBC0}"/>
              </a:ext>
            </a:extLst>
          </p:cNvPr>
          <p:cNvSpPr/>
          <p:nvPr/>
        </p:nvSpPr>
        <p:spPr>
          <a:xfrm rot="19300673" flipH="1">
            <a:off x="5079313" y="3465978"/>
            <a:ext cx="103299" cy="623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Arrow: Down 58">
            <a:extLst>
              <a:ext uri="{FF2B5EF4-FFF2-40B4-BE49-F238E27FC236}">
                <a16:creationId xmlns:a16="http://schemas.microsoft.com/office/drawing/2014/main" id="{92DCC547-1D3F-4789-9A6E-E07CA7C5E3CC}"/>
              </a:ext>
            </a:extLst>
          </p:cNvPr>
          <p:cNvSpPr/>
          <p:nvPr/>
        </p:nvSpPr>
        <p:spPr>
          <a:xfrm flipH="1">
            <a:off x="4059890" y="3434910"/>
            <a:ext cx="103299" cy="623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3F663109-EA8B-4B0D-A1B4-A46FCDCA32B1}"/>
              </a:ext>
            </a:extLst>
          </p:cNvPr>
          <p:cNvSpPr txBox="1"/>
          <p:nvPr/>
        </p:nvSpPr>
        <p:spPr>
          <a:xfrm>
            <a:off x="1573772" y="4061640"/>
            <a:ext cx="148107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Maximum</a:t>
            </a:r>
            <a:r>
              <a:rPr kumimoji="0" lang="en-US" sz="1600" b="0" i="0" u="none" strike="noStrike" kern="1200" cap="none" spc="0" normalizeH="0" baseline="0" noProof="0">
                <a:ln>
                  <a:noFill/>
                </a:ln>
                <a:solidFill>
                  <a:srgbClr val="000000"/>
                </a:solidFill>
                <a:effectLst/>
                <a:uLnTx/>
                <a:uFillTx/>
                <a:latin typeface="Acherus Grotesque" panose="02000505000000020004" pitchFamily="50" charset="0"/>
              </a:rPr>
              <a:t> </a:t>
            </a: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Pairwise</a:t>
            </a:r>
            <a:r>
              <a:rPr kumimoji="0" lang="en-US" sz="1600" b="0" i="0" u="none" strike="noStrike" kern="1200" cap="none" spc="0" normalizeH="0" baseline="0" noProof="0">
                <a:ln>
                  <a:noFill/>
                </a:ln>
                <a:solidFill>
                  <a:srgbClr val="000000"/>
                </a:solidFill>
                <a:effectLst/>
                <a:uLnTx/>
                <a:uFillTx/>
                <a:latin typeface="Acherus Grotesque" panose="02000505000000020004" pitchFamily="50" charset="0"/>
              </a:rPr>
              <a:t> </a:t>
            </a: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Distance</a:t>
            </a:r>
            <a:endParaRPr kumimoji="0" lang="en-US" sz="1600" b="0" i="0" u="none" strike="noStrike" kern="1200" cap="none" spc="0" normalizeH="0" baseline="0" noProof="0">
              <a:ln>
                <a:noFill/>
              </a:ln>
              <a:solidFill>
                <a:srgbClr val="000000"/>
              </a:solidFill>
              <a:effectLst/>
              <a:uLnTx/>
              <a:uFillTx/>
              <a:latin typeface="Acherus Grotesque" panose="02000505000000020004" pitchFamily="50" charset="0"/>
            </a:endParaRPr>
          </a:p>
        </p:txBody>
      </p:sp>
      <p:sp>
        <p:nvSpPr>
          <p:cNvPr id="61" name="TextBox 60">
            <a:extLst>
              <a:ext uri="{FF2B5EF4-FFF2-40B4-BE49-F238E27FC236}">
                <a16:creationId xmlns:a16="http://schemas.microsoft.com/office/drawing/2014/main" id="{B00FCEBB-1FCA-4A64-BDE5-A6F7C255D181}"/>
              </a:ext>
            </a:extLst>
          </p:cNvPr>
          <p:cNvSpPr txBox="1"/>
          <p:nvPr/>
        </p:nvSpPr>
        <p:spPr>
          <a:xfrm>
            <a:off x="5226833" y="4061639"/>
            <a:ext cx="148107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Average Pairwise Distance</a:t>
            </a:r>
          </a:p>
        </p:txBody>
      </p:sp>
      <p:sp>
        <p:nvSpPr>
          <p:cNvPr id="62" name="TextBox 61">
            <a:extLst>
              <a:ext uri="{FF2B5EF4-FFF2-40B4-BE49-F238E27FC236}">
                <a16:creationId xmlns:a16="http://schemas.microsoft.com/office/drawing/2014/main" id="{B5AE24F4-6B62-4988-9CB6-30B77D2F5278}"/>
              </a:ext>
            </a:extLst>
          </p:cNvPr>
          <p:cNvSpPr txBox="1"/>
          <p:nvPr/>
        </p:nvSpPr>
        <p:spPr>
          <a:xfrm>
            <a:off x="3343038" y="4174833"/>
            <a:ext cx="148107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cherus Grotesque" panose="02000505000000020004" pitchFamily="50" charset="0"/>
              </a:rPr>
              <a:t>Minimum Pairwise Distance</a:t>
            </a:r>
          </a:p>
        </p:txBody>
      </p:sp>
      <p:sp>
        <p:nvSpPr>
          <p:cNvPr id="63" name="Arrow: Down 62">
            <a:extLst>
              <a:ext uri="{FF2B5EF4-FFF2-40B4-BE49-F238E27FC236}">
                <a16:creationId xmlns:a16="http://schemas.microsoft.com/office/drawing/2014/main" id="{0C526560-4140-4C5B-A12C-118B9F33B419}"/>
              </a:ext>
            </a:extLst>
          </p:cNvPr>
          <p:cNvSpPr/>
          <p:nvPr/>
        </p:nvSpPr>
        <p:spPr>
          <a:xfrm flipH="1">
            <a:off x="9998370" y="3332146"/>
            <a:ext cx="103299" cy="623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204007FF-713D-DF03-EC73-D6C1ABB2D509}"/>
              </a:ext>
            </a:extLst>
          </p:cNvPr>
          <p:cNvSpPr>
            <a:spLocks noGrp="1"/>
          </p:cNvSpPr>
          <p:nvPr>
            <p:ph type="sldNum" sz="quarter" idx="12"/>
          </p:nvPr>
        </p:nvSpPr>
        <p:spPr/>
        <p:txBody>
          <a:bodyPr/>
          <a:lstStyle/>
          <a:p>
            <a:fld id="{8E06CFEE-053A-4A40-A88B-A288F0289482}" type="slidenum">
              <a:rPr lang="en-US" smtClean="0"/>
              <a:t>41</a:t>
            </a:fld>
            <a:endParaRPr lang="en-US"/>
          </a:p>
        </p:txBody>
      </p:sp>
      <p:sp>
        <p:nvSpPr>
          <p:cNvPr id="9" name="Footer Placeholder 8">
            <a:extLst>
              <a:ext uri="{FF2B5EF4-FFF2-40B4-BE49-F238E27FC236}">
                <a16:creationId xmlns:a16="http://schemas.microsoft.com/office/drawing/2014/main" id="{EFAF255D-D0A0-413A-9A13-12E2A68C9BA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6276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4" presetClass="entr" presetSubtype="3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ox(out)">
                                      <p:cBhvr>
                                        <p:cTn id="21" dur="25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4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par>
                                <p:cTn id="66" presetID="1" presetClass="exit" presetSubtype="0" fill="hold" grpId="1" nodeType="withEffect">
                                  <p:stCondLst>
                                    <p:cond delay="0"/>
                                  </p:stCondLst>
                                  <p:childTnLst>
                                    <p:set>
                                      <p:cBhvr>
                                        <p:cTn id="67" dur="1" fill="hold">
                                          <p:stCondLst>
                                            <p:cond delay="0"/>
                                          </p:stCondLst>
                                        </p:cTn>
                                        <p:tgtEl>
                                          <p:spTgt spid="4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4" presetClass="entr" presetSubtype="32"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box(out)">
                                      <p:cBhvr>
                                        <p:cTn id="88" dur="500"/>
                                        <p:tgtEl>
                                          <p:spTgt spid="51"/>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6" grpId="0"/>
      <p:bldP spid="46" grpId="1"/>
      <p:bldP spid="47" grpId="0"/>
      <p:bldP spid="47" grpId="1"/>
      <p:bldP spid="6" grpId="0" animBg="1"/>
      <p:bldP spid="7" grpId="0" animBg="1"/>
      <p:bldP spid="8" grpId="0" animBg="1"/>
      <p:bldP spid="12" grpId="0" animBg="1"/>
      <p:bldP spid="13" grpId="0" animBg="1"/>
      <p:bldP spid="14" grpId="0" animBg="1"/>
      <p:bldP spid="15" grpId="0" animBg="1"/>
      <p:bldP spid="25" grpId="0" animBg="1"/>
      <p:bldP spid="34" grpId="0"/>
      <p:bldP spid="36" grpId="0"/>
      <p:bldP spid="37" grpId="0"/>
      <p:bldP spid="38" grpId="0"/>
      <p:bldP spid="39" grpId="0" animBg="1"/>
      <p:bldP spid="40" grpId="0" animBg="1"/>
      <p:bldP spid="41" grpId="0" animBg="1"/>
      <p:bldP spid="42" grpId="0" animBg="1"/>
      <p:bldP spid="43" grpId="0" animBg="1"/>
      <p:bldP spid="44" grpId="0" animBg="1"/>
      <p:bldP spid="45" grpId="0" animBg="1"/>
      <p:bldP spid="52" grpId="0"/>
      <p:bldP spid="53" grpId="0" animBg="1"/>
      <p:bldP spid="54" grpId="0" animBg="1"/>
      <p:bldP spid="57" grpId="0" animBg="1"/>
      <p:bldP spid="58" grpId="0" animBg="1"/>
      <p:bldP spid="59" grpId="0" animBg="1"/>
      <p:bldP spid="60" grpId="0"/>
      <p:bldP spid="61" grpId="0"/>
      <p:bldP spid="62" grpId="0"/>
      <p:bldP spid="6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a:t>Hierarchical clustering </a:t>
            </a:r>
            <a:r>
              <a:rPr lang="en-US"/>
              <a:t>p</a:t>
            </a:r>
            <a:r>
              <a:rPr lang="en-US" b="1"/>
              <a:t>rocedure</a:t>
            </a:r>
          </a:p>
        </p:txBody>
      </p:sp>
      <p:sp>
        <p:nvSpPr>
          <p:cNvPr id="6" name="Rectangle: Rounded Corners 5">
            <a:extLst>
              <a:ext uri="{FF2B5EF4-FFF2-40B4-BE49-F238E27FC236}">
                <a16:creationId xmlns:a16="http://schemas.microsoft.com/office/drawing/2014/main" id="{CF10298E-8AD9-4A5C-8651-7EF607BDDF4F}"/>
              </a:ext>
            </a:extLst>
          </p:cNvPr>
          <p:cNvSpPr/>
          <p:nvPr/>
        </p:nvSpPr>
        <p:spPr>
          <a:xfrm>
            <a:off x="471756" y="1785243"/>
            <a:ext cx="2245832" cy="197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cherus Grotesque" panose="02000505000000020004" pitchFamily="50" charset="0"/>
              </a:rPr>
              <a:t>Compute a measure of distance between each pair of observations</a:t>
            </a:r>
          </a:p>
        </p:txBody>
      </p:sp>
      <p:sp>
        <p:nvSpPr>
          <p:cNvPr id="7" name="Rectangle: Rounded Corners 6">
            <a:extLst>
              <a:ext uri="{FF2B5EF4-FFF2-40B4-BE49-F238E27FC236}">
                <a16:creationId xmlns:a16="http://schemas.microsoft.com/office/drawing/2014/main" id="{ACFCD0B1-919A-4444-B2DE-A88591B21513}"/>
              </a:ext>
            </a:extLst>
          </p:cNvPr>
          <p:cNvSpPr/>
          <p:nvPr/>
        </p:nvSpPr>
        <p:spPr>
          <a:xfrm>
            <a:off x="3437327" y="2115933"/>
            <a:ext cx="1805474" cy="1285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cherus Grotesque" panose="02000505000000020004" pitchFamily="50" charset="0"/>
              </a:rPr>
              <a:t>Fuse the two “closest” observations </a:t>
            </a:r>
          </a:p>
        </p:txBody>
      </p:sp>
      <p:sp>
        <p:nvSpPr>
          <p:cNvPr id="8" name="Rectangle: Rounded Corners 7">
            <a:extLst>
              <a:ext uri="{FF2B5EF4-FFF2-40B4-BE49-F238E27FC236}">
                <a16:creationId xmlns:a16="http://schemas.microsoft.com/office/drawing/2014/main" id="{13EAE0C7-79FB-4574-AC4D-4A1BD1424E20}"/>
              </a:ext>
            </a:extLst>
          </p:cNvPr>
          <p:cNvSpPr/>
          <p:nvPr/>
        </p:nvSpPr>
        <p:spPr>
          <a:xfrm>
            <a:off x="6089773" y="1785243"/>
            <a:ext cx="2245832" cy="1976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cherus Grotesque" panose="02000505000000020004" pitchFamily="50" charset="0"/>
              </a:rPr>
              <a:t>Compute all pairwise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cherus Grotesque" panose="02000505000000020004" pitchFamily="50" charset="0"/>
              </a:rPr>
              <a:t>inter-cluster dissimilarities (using a linkage of your choice)</a:t>
            </a:r>
          </a:p>
        </p:txBody>
      </p:sp>
      <p:sp>
        <p:nvSpPr>
          <p:cNvPr id="9" name="Rectangle: Rounded Corners 8">
            <a:extLst>
              <a:ext uri="{FF2B5EF4-FFF2-40B4-BE49-F238E27FC236}">
                <a16:creationId xmlns:a16="http://schemas.microsoft.com/office/drawing/2014/main" id="{47D59D5E-6C17-48C9-AC8F-D423C0E601DF}"/>
              </a:ext>
            </a:extLst>
          </p:cNvPr>
          <p:cNvSpPr/>
          <p:nvPr/>
        </p:nvSpPr>
        <p:spPr>
          <a:xfrm>
            <a:off x="9364975" y="2063970"/>
            <a:ext cx="2245833" cy="141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cherus Grotesque" panose="02000505000000020004" pitchFamily="50" charset="0"/>
              </a:rPr>
              <a:t>Fuse the two clusters that are least dissimilar</a:t>
            </a:r>
          </a:p>
        </p:txBody>
      </p:sp>
      <p:sp>
        <p:nvSpPr>
          <p:cNvPr id="10" name="Arrow: Right 9">
            <a:extLst>
              <a:ext uri="{FF2B5EF4-FFF2-40B4-BE49-F238E27FC236}">
                <a16:creationId xmlns:a16="http://schemas.microsoft.com/office/drawing/2014/main" id="{993441BD-11AA-4081-A1F3-FEE247E7C495}"/>
              </a:ext>
            </a:extLst>
          </p:cNvPr>
          <p:cNvSpPr/>
          <p:nvPr/>
        </p:nvSpPr>
        <p:spPr>
          <a:xfrm>
            <a:off x="2855435" y="2578228"/>
            <a:ext cx="581891" cy="374073"/>
          </a:xfrm>
          <a:prstGeom prst="rightArrow">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Arrow: Right 10">
            <a:extLst>
              <a:ext uri="{FF2B5EF4-FFF2-40B4-BE49-F238E27FC236}">
                <a16:creationId xmlns:a16="http://schemas.microsoft.com/office/drawing/2014/main" id="{5DDAEBB8-31A6-46EA-A818-36F5A9199173}"/>
              </a:ext>
            </a:extLst>
          </p:cNvPr>
          <p:cNvSpPr/>
          <p:nvPr/>
        </p:nvSpPr>
        <p:spPr>
          <a:xfrm>
            <a:off x="5370035" y="2571396"/>
            <a:ext cx="581891" cy="374073"/>
          </a:xfrm>
          <a:prstGeom prst="rightArrow">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Arrow: Right 11">
            <a:extLst>
              <a:ext uri="{FF2B5EF4-FFF2-40B4-BE49-F238E27FC236}">
                <a16:creationId xmlns:a16="http://schemas.microsoft.com/office/drawing/2014/main" id="{2FAB6407-1997-440F-8046-DDD5A20F9FFD}"/>
              </a:ext>
            </a:extLst>
          </p:cNvPr>
          <p:cNvSpPr/>
          <p:nvPr/>
        </p:nvSpPr>
        <p:spPr>
          <a:xfrm>
            <a:off x="8559344" y="2586463"/>
            <a:ext cx="581891" cy="374073"/>
          </a:xfrm>
          <a:prstGeom prst="rightArrow">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Arrow: Curved Up 12">
            <a:extLst>
              <a:ext uri="{FF2B5EF4-FFF2-40B4-BE49-F238E27FC236}">
                <a16:creationId xmlns:a16="http://schemas.microsoft.com/office/drawing/2014/main" id="{0F68609E-747F-4E72-80A4-534B70811094}"/>
              </a:ext>
            </a:extLst>
          </p:cNvPr>
          <p:cNvSpPr/>
          <p:nvPr/>
        </p:nvSpPr>
        <p:spPr>
          <a:xfrm flipH="1">
            <a:off x="7056125" y="3872321"/>
            <a:ext cx="3719946" cy="732136"/>
          </a:xfrm>
          <a:prstGeom prst="curvedUpArrow">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C8CB8748-1A17-4D66-8907-156A5E05E8DE}"/>
              </a:ext>
            </a:extLst>
          </p:cNvPr>
          <p:cNvSpPr txBox="1"/>
          <p:nvPr/>
        </p:nvSpPr>
        <p:spPr>
          <a:xfrm>
            <a:off x="7281261" y="4692549"/>
            <a:ext cx="326967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cherus Grotesque" panose="02000505000000020004" pitchFamily="50" charset="0"/>
              </a:rPr>
              <a:t>Repeat until all observations are fused together</a:t>
            </a:r>
          </a:p>
        </p:txBody>
      </p:sp>
      <p:sp>
        <p:nvSpPr>
          <p:cNvPr id="18" name="Rectangle 17">
            <a:extLst>
              <a:ext uri="{FF2B5EF4-FFF2-40B4-BE49-F238E27FC236}">
                <a16:creationId xmlns:a16="http://schemas.microsoft.com/office/drawing/2014/main" id="{5DA4CC95-0B7E-4A25-99AB-56FCA46FF116}"/>
              </a:ext>
            </a:extLst>
          </p:cNvPr>
          <p:cNvSpPr/>
          <p:nvPr/>
        </p:nvSpPr>
        <p:spPr>
          <a:xfrm>
            <a:off x="2973921" y="5343892"/>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B412B784-ABD5-4C5D-AB20-506B088C8B8C}"/>
              </a:ext>
            </a:extLst>
          </p:cNvPr>
          <p:cNvSpPr/>
          <p:nvPr/>
        </p:nvSpPr>
        <p:spPr>
          <a:xfrm>
            <a:off x="3211361" y="5978615"/>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628AAA24-5EEE-4B5F-BF48-10B3D4AC9E14}"/>
              </a:ext>
            </a:extLst>
          </p:cNvPr>
          <p:cNvSpPr/>
          <p:nvPr/>
        </p:nvSpPr>
        <p:spPr>
          <a:xfrm>
            <a:off x="4033912" y="4481726"/>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6840617B-BA36-4B36-BE58-08E6D4C16784}"/>
              </a:ext>
            </a:extLst>
          </p:cNvPr>
          <p:cNvSpPr/>
          <p:nvPr/>
        </p:nvSpPr>
        <p:spPr>
          <a:xfrm>
            <a:off x="3841145" y="5139527"/>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776C706B-6164-4EDD-ACB0-47C09238A448}"/>
              </a:ext>
            </a:extLst>
          </p:cNvPr>
          <p:cNvSpPr/>
          <p:nvPr/>
        </p:nvSpPr>
        <p:spPr>
          <a:xfrm>
            <a:off x="2865336" y="4385663"/>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C57A1F94-E165-4954-9395-592C7CC16DA3}"/>
              </a:ext>
            </a:extLst>
          </p:cNvPr>
          <p:cNvSpPr/>
          <p:nvPr/>
        </p:nvSpPr>
        <p:spPr>
          <a:xfrm>
            <a:off x="4251082" y="5583067"/>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27725031-7E4B-4886-87A5-D01BCACC41E5}"/>
              </a:ext>
            </a:extLst>
          </p:cNvPr>
          <p:cNvSpPr/>
          <p:nvPr/>
        </p:nvSpPr>
        <p:spPr>
          <a:xfrm>
            <a:off x="3648466" y="5047225"/>
            <a:ext cx="955266" cy="849706"/>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2464EB83-8A01-4583-B3E8-545A02705368}"/>
              </a:ext>
            </a:extLst>
          </p:cNvPr>
          <p:cNvSpPr/>
          <p:nvPr/>
        </p:nvSpPr>
        <p:spPr>
          <a:xfrm>
            <a:off x="3651471" y="4402348"/>
            <a:ext cx="955266" cy="1454338"/>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A0BFD68B-D416-44E0-B55F-2DF5E09C72E0}"/>
              </a:ext>
            </a:extLst>
          </p:cNvPr>
          <p:cNvSpPr/>
          <p:nvPr/>
        </p:nvSpPr>
        <p:spPr>
          <a:xfrm>
            <a:off x="2825788" y="5282807"/>
            <a:ext cx="708300" cy="1102519"/>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3" name="Oval 32">
            <a:extLst>
              <a:ext uri="{FF2B5EF4-FFF2-40B4-BE49-F238E27FC236}">
                <a16:creationId xmlns:a16="http://schemas.microsoft.com/office/drawing/2014/main" id="{43EAC3BE-688B-4D5A-B261-43B098A0ECCE}"/>
              </a:ext>
            </a:extLst>
          </p:cNvPr>
          <p:cNvSpPr/>
          <p:nvPr/>
        </p:nvSpPr>
        <p:spPr>
          <a:xfrm rot="2564951">
            <a:off x="2887767" y="4198355"/>
            <a:ext cx="1746551" cy="2482321"/>
          </a:xfrm>
          <a:prstGeom prst="ellipse">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D1E60E48-D052-49F2-A89C-929F1ABECF35}"/>
              </a:ext>
            </a:extLst>
          </p:cNvPr>
          <p:cNvSpPr/>
          <p:nvPr/>
        </p:nvSpPr>
        <p:spPr>
          <a:xfrm rot="2564951">
            <a:off x="2283727" y="4054696"/>
            <a:ext cx="2618864" cy="2482321"/>
          </a:xfrm>
          <a:prstGeom prst="ellipse">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696C8ED0-320B-43F9-66F7-8F524739D1CF}"/>
              </a:ext>
            </a:extLst>
          </p:cNvPr>
          <p:cNvSpPr>
            <a:spLocks noGrp="1"/>
          </p:cNvSpPr>
          <p:nvPr>
            <p:ph type="sldNum" sz="quarter" idx="12"/>
          </p:nvPr>
        </p:nvSpPr>
        <p:spPr/>
        <p:txBody>
          <a:bodyPr/>
          <a:lstStyle/>
          <a:p>
            <a:fld id="{8E06CFEE-053A-4A40-A88B-A288F0289482}" type="slidenum">
              <a:rPr lang="en-US" smtClean="0"/>
              <a:t>42</a:t>
            </a:fld>
            <a:endParaRPr lang="en-US"/>
          </a:p>
        </p:txBody>
      </p:sp>
      <p:sp>
        <p:nvSpPr>
          <p:cNvPr id="5" name="Footer Placeholder 4">
            <a:extLst>
              <a:ext uri="{FF2B5EF4-FFF2-40B4-BE49-F238E27FC236}">
                <a16:creationId xmlns:a16="http://schemas.microsoft.com/office/drawing/2014/main" id="{D292F033-B735-403D-9C22-BB4F8BA35FD6}"/>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8793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6C3B9-1926-2182-FC05-E442FC6D4E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5EE095-E8DD-8F38-ED02-60FB05C9D88D}"/>
              </a:ext>
            </a:extLst>
          </p:cNvPr>
          <p:cNvSpPr>
            <a:spLocks noGrp="1"/>
          </p:cNvSpPr>
          <p:nvPr>
            <p:ph type="title"/>
          </p:nvPr>
        </p:nvSpPr>
        <p:spPr/>
        <p:txBody>
          <a:bodyPr>
            <a:noAutofit/>
          </a:bodyPr>
          <a:lstStyle/>
          <a:p>
            <a:r>
              <a:rPr lang="en-US" b="1"/>
              <a:t>Hierarchical clustering </a:t>
            </a:r>
            <a:r>
              <a:rPr lang="en-US"/>
              <a:t>c</a:t>
            </a:r>
            <a:r>
              <a:rPr lang="en-US" b="1"/>
              <a:t>onnection to dendrogram</a:t>
            </a:r>
          </a:p>
        </p:txBody>
      </p:sp>
      <p:sp>
        <p:nvSpPr>
          <p:cNvPr id="18" name="Rectangle 17">
            <a:extLst>
              <a:ext uri="{FF2B5EF4-FFF2-40B4-BE49-F238E27FC236}">
                <a16:creationId xmlns:a16="http://schemas.microsoft.com/office/drawing/2014/main" id="{51956F35-7F64-DC21-7537-4BFF021A9AB5}"/>
              </a:ext>
            </a:extLst>
          </p:cNvPr>
          <p:cNvSpPr/>
          <p:nvPr/>
        </p:nvSpPr>
        <p:spPr>
          <a:xfrm>
            <a:off x="2266816" y="3654608"/>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91117F1F-DC19-A41E-2C9F-F115EDF6FB19}"/>
              </a:ext>
            </a:extLst>
          </p:cNvPr>
          <p:cNvSpPr/>
          <p:nvPr/>
        </p:nvSpPr>
        <p:spPr>
          <a:xfrm>
            <a:off x="2504256" y="4289331"/>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A525F8E2-FC70-D8B4-ABF1-A5BD31292D2F}"/>
              </a:ext>
            </a:extLst>
          </p:cNvPr>
          <p:cNvSpPr/>
          <p:nvPr/>
        </p:nvSpPr>
        <p:spPr>
          <a:xfrm>
            <a:off x="3326807" y="2792442"/>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28CD4A04-CACC-EA30-6193-24D012C465A0}"/>
              </a:ext>
            </a:extLst>
          </p:cNvPr>
          <p:cNvSpPr/>
          <p:nvPr/>
        </p:nvSpPr>
        <p:spPr>
          <a:xfrm>
            <a:off x="3134040" y="3450243"/>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B0B7A983-CD4E-5333-9FE3-5F1764CB455D}"/>
              </a:ext>
            </a:extLst>
          </p:cNvPr>
          <p:cNvSpPr/>
          <p:nvPr/>
        </p:nvSpPr>
        <p:spPr>
          <a:xfrm>
            <a:off x="2158231" y="2696379"/>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90AA616B-43DC-6E63-C912-7CAB540F8B82}"/>
              </a:ext>
            </a:extLst>
          </p:cNvPr>
          <p:cNvSpPr/>
          <p:nvPr/>
        </p:nvSpPr>
        <p:spPr>
          <a:xfrm>
            <a:off x="3543977" y="3893783"/>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CFA854DF-9C47-5E32-F2FF-14829EA5AB6D}"/>
              </a:ext>
            </a:extLst>
          </p:cNvPr>
          <p:cNvSpPr/>
          <p:nvPr/>
        </p:nvSpPr>
        <p:spPr>
          <a:xfrm>
            <a:off x="2941361" y="3357941"/>
            <a:ext cx="955266" cy="849706"/>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F2B70FB8-64EE-0278-FCF3-D1BBD0C532ED}"/>
              </a:ext>
            </a:extLst>
          </p:cNvPr>
          <p:cNvSpPr/>
          <p:nvPr/>
        </p:nvSpPr>
        <p:spPr>
          <a:xfrm>
            <a:off x="2944366" y="2713064"/>
            <a:ext cx="955266" cy="1454338"/>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38741F5E-C3AE-07DD-F82C-E881F076F53A}"/>
              </a:ext>
            </a:extLst>
          </p:cNvPr>
          <p:cNvSpPr/>
          <p:nvPr/>
        </p:nvSpPr>
        <p:spPr>
          <a:xfrm>
            <a:off x="2118683" y="3593523"/>
            <a:ext cx="708300" cy="1102519"/>
          </a:xfrm>
          <a:prstGeom prst="rect">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3" name="Oval 32">
            <a:extLst>
              <a:ext uri="{FF2B5EF4-FFF2-40B4-BE49-F238E27FC236}">
                <a16:creationId xmlns:a16="http://schemas.microsoft.com/office/drawing/2014/main" id="{3260F886-DD68-9308-4957-0ED6AC2E884D}"/>
              </a:ext>
            </a:extLst>
          </p:cNvPr>
          <p:cNvSpPr/>
          <p:nvPr/>
        </p:nvSpPr>
        <p:spPr>
          <a:xfrm rot="2564951">
            <a:off x="2180662" y="2509071"/>
            <a:ext cx="1746551" cy="2482321"/>
          </a:xfrm>
          <a:prstGeom prst="ellipse">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CCE77F4B-73A6-A2D3-6544-4B8820168644}"/>
              </a:ext>
            </a:extLst>
          </p:cNvPr>
          <p:cNvSpPr/>
          <p:nvPr/>
        </p:nvSpPr>
        <p:spPr>
          <a:xfrm rot="2564951">
            <a:off x="1576622" y="2365412"/>
            <a:ext cx="2618864" cy="2482321"/>
          </a:xfrm>
          <a:prstGeom prst="ellipse">
            <a:avLst/>
          </a:prstGeom>
          <a:noFill/>
          <a:ln w="2857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2" name="Oval 1">
            <a:extLst>
              <a:ext uri="{FF2B5EF4-FFF2-40B4-BE49-F238E27FC236}">
                <a16:creationId xmlns:a16="http://schemas.microsoft.com/office/drawing/2014/main" id="{F7ADFF76-5669-33E0-A07A-86CE9DAB82FC}"/>
              </a:ext>
            </a:extLst>
          </p:cNvPr>
          <p:cNvSpPr/>
          <p:nvPr/>
        </p:nvSpPr>
        <p:spPr>
          <a:xfrm rot="16200000">
            <a:off x="7707153" y="5162967"/>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Oval 3">
            <a:extLst>
              <a:ext uri="{FF2B5EF4-FFF2-40B4-BE49-F238E27FC236}">
                <a16:creationId xmlns:a16="http://schemas.microsoft.com/office/drawing/2014/main" id="{C2B03146-267B-3580-9801-7EF333A140C9}"/>
              </a:ext>
            </a:extLst>
          </p:cNvPr>
          <p:cNvSpPr/>
          <p:nvPr/>
        </p:nvSpPr>
        <p:spPr>
          <a:xfrm rot="16200000">
            <a:off x="6590553" y="5162967"/>
            <a:ext cx="217170" cy="2171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Oval 4">
            <a:extLst>
              <a:ext uri="{FF2B5EF4-FFF2-40B4-BE49-F238E27FC236}">
                <a16:creationId xmlns:a16="http://schemas.microsoft.com/office/drawing/2014/main" id="{7246DE82-06FE-49FE-CCF8-880F2E54E4B3}"/>
              </a:ext>
            </a:extLst>
          </p:cNvPr>
          <p:cNvSpPr/>
          <p:nvPr/>
        </p:nvSpPr>
        <p:spPr>
          <a:xfrm rot="16200000">
            <a:off x="7148224" y="5162967"/>
            <a:ext cx="217170" cy="217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06FC5F4E-EFBE-183F-513C-EECEEB304536}"/>
              </a:ext>
            </a:extLst>
          </p:cNvPr>
          <p:cNvSpPr/>
          <p:nvPr/>
        </p:nvSpPr>
        <p:spPr>
          <a:xfrm rot="16200000">
            <a:off x="9153053" y="5166776"/>
            <a:ext cx="217170" cy="217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38E38BC6-6EC5-586C-F0A7-481579FD9E96}"/>
              </a:ext>
            </a:extLst>
          </p:cNvPr>
          <p:cNvSpPr/>
          <p:nvPr/>
        </p:nvSpPr>
        <p:spPr>
          <a:xfrm rot="16200000">
            <a:off x="8599954" y="5166776"/>
            <a:ext cx="217170" cy="2171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D4AE2DD7-0CE3-FA9A-13F2-E62033A7FB61}"/>
              </a:ext>
            </a:extLst>
          </p:cNvPr>
          <p:cNvSpPr/>
          <p:nvPr/>
        </p:nvSpPr>
        <p:spPr>
          <a:xfrm rot="16200000">
            <a:off x="9708015" y="5166776"/>
            <a:ext cx="217170" cy="21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3" name="Straight Connector 22">
            <a:extLst>
              <a:ext uri="{FF2B5EF4-FFF2-40B4-BE49-F238E27FC236}">
                <a16:creationId xmlns:a16="http://schemas.microsoft.com/office/drawing/2014/main" id="{AC6216AD-9D89-7C6D-D374-4FE7E1CA7E93}"/>
              </a:ext>
            </a:extLst>
          </p:cNvPr>
          <p:cNvCxnSpPr/>
          <p:nvPr/>
        </p:nvCxnSpPr>
        <p:spPr>
          <a:xfrm rot="16200000">
            <a:off x="6422756" y="4667667"/>
            <a:ext cx="571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795677F-53A0-7266-EAE4-C9D5E2BB14D0}"/>
              </a:ext>
            </a:extLst>
          </p:cNvPr>
          <p:cNvCxnSpPr/>
          <p:nvPr/>
        </p:nvCxnSpPr>
        <p:spPr>
          <a:xfrm rot="16200000">
            <a:off x="6984731" y="4667667"/>
            <a:ext cx="571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385F2D-B5BF-D1BB-11E9-BDFD03DF5DAB}"/>
              </a:ext>
            </a:extLst>
          </p:cNvPr>
          <p:cNvCxnSpPr>
            <a:cxnSpLocks/>
          </p:cNvCxnSpPr>
          <p:nvPr/>
        </p:nvCxnSpPr>
        <p:spPr>
          <a:xfrm rot="16200000" flipV="1">
            <a:off x="6989493" y="4100929"/>
            <a:ext cx="0" cy="561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B51C3A-B369-9C5B-34D6-11E432829DAD}"/>
              </a:ext>
            </a:extLst>
          </p:cNvPr>
          <p:cNvCxnSpPr>
            <a:cxnSpLocks/>
          </p:cNvCxnSpPr>
          <p:nvPr/>
        </p:nvCxnSpPr>
        <p:spPr>
          <a:xfrm rot="16200000" flipV="1">
            <a:off x="7237976" y="4375655"/>
            <a:ext cx="1143000" cy="12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B01FEF-3B78-9B0F-F65B-5082B3702646}"/>
              </a:ext>
            </a:extLst>
          </p:cNvPr>
          <p:cNvCxnSpPr>
            <a:cxnSpLocks/>
          </p:cNvCxnSpPr>
          <p:nvPr/>
        </p:nvCxnSpPr>
        <p:spPr>
          <a:xfrm rot="16200000" flipV="1">
            <a:off x="7935153" y="4151455"/>
            <a:ext cx="1535723" cy="11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B1803D-9B0D-C9FF-2280-B1755A225F96}"/>
              </a:ext>
            </a:extLst>
          </p:cNvPr>
          <p:cNvCxnSpPr>
            <a:cxnSpLocks/>
          </p:cNvCxnSpPr>
          <p:nvPr/>
        </p:nvCxnSpPr>
        <p:spPr>
          <a:xfrm flipH="1" flipV="1">
            <a:off x="9259465" y="3389118"/>
            <a:ext cx="11698" cy="1530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8BAABF-79A9-C7EB-FB50-0DD71A74D4F8}"/>
              </a:ext>
            </a:extLst>
          </p:cNvPr>
          <p:cNvCxnSpPr>
            <a:cxnSpLocks/>
          </p:cNvCxnSpPr>
          <p:nvPr/>
        </p:nvCxnSpPr>
        <p:spPr>
          <a:xfrm rot="16200000">
            <a:off x="8443534" y="3563499"/>
            <a:ext cx="27461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66B037E-55AA-4349-3578-A02DF9473016}"/>
              </a:ext>
            </a:extLst>
          </p:cNvPr>
          <p:cNvCxnSpPr/>
          <p:nvPr/>
        </p:nvCxnSpPr>
        <p:spPr>
          <a:xfrm rot="16200000">
            <a:off x="6694146" y="4096167"/>
            <a:ext cx="571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FE3AB3-811F-FBB5-41E3-96BC49B5B02C}"/>
              </a:ext>
            </a:extLst>
          </p:cNvPr>
          <p:cNvCxnSpPr>
            <a:cxnSpLocks/>
          </p:cNvCxnSpPr>
          <p:nvPr/>
        </p:nvCxnSpPr>
        <p:spPr>
          <a:xfrm rot="16200000" flipV="1">
            <a:off x="7391555" y="3398757"/>
            <a:ext cx="0" cy="8233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B2F415-97CF-05F8-9246-590EAE8962EC}"/>
              </a:ext>
            </a:extLst>
          </p:cNvPr>
          <p:cNvCxnSpPr>
            <a:cxnSpLocks/>
          </p:cNvCxnSpPr>
          <p:nvPr/>
        </p:nvCxnSpPr>
        <p:spPr>
          <a:xfrm rot="16200000" flipV="1">
            <a:off x="8978477" y="3108131"/>
            <a:ext cx="0" cy="561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9BED32-A505-162B-E53C-74DC3D1C129E}"/>
              </a:ext>
            </a:extLst>
          </p:cNvPr>
          <p:cNvCxnSpPr>
            <a:cxnSpLocks/>
          </p:cNvCxnSpPr>
          <p:nvPr/>
        </p:nvCxnSpPr>
        <p:spPr>
          <a:xfrm rot="16200000" flipV="1">
            <a:off x="8188853" y="1981704"/>
            <a:ext cx="0" cy="1646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0D8635-8163-2502-6FB3-26C0DA4DBC94}"/>
              </a:ext>
            </a:extLst>
          </p:cNvPr>
          <p:cNvCxnSpPr>
            <a:cxnSpLocks/>
          </p:cNvCxnSpPr>
          <p:nvPr/>
        </p:nvCxnSpPr>
        <p:spPr>
          <a:xfrm rot="16200000">
            <a:off x="6862767" y="3307790"/>
            <a:ext cx="10052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2A2DAF-25F0-FCBB-D2FB-EDE5376C8ECE}"/>
              </a:ext>
            </a:extLst>
          </p:cNvPr>
          <p:cNvCxnSpPr/>
          <p:nvPr/>
        </p:nvCxnSpPr>
        <p:spPr>
          <a:xfrm rot="16200000">
            <a:off x="8726562" y="3090913"/>
            <a:ext cx="571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424416-8E6A-D639-A687-DA018FAAAAF3}"/>
              </a:ext>
            </a:extLst>
          </p:cNvPr>
          <p:cNvCxnSpPr>
            <a:cxnSpLocks/>
          </p:cNvCxnSpPr>
          <p:nvPr/>
        </p:nvCxnSpPr>
        <p:spPr>
          <a:xfrm rot="16200000">
            <a:off x="7895982" y="2495600"/>
            <a:ext cx="6191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C64C5B-FA9B-0EC9-7F91-1F2A56CC4906}"/>
              </a:ext>
            </a:extLst>
          </p:cNvPr>
          <p:cNvCxnSpPr>
            <a:cxnSpLocks/>
          </p:cNvCxnSpPr>
          <p:nvPr/>
        </p:nvCxnSpPr>
        <p:spPr>
          <a:xfrm rot="16200000" flipH="1" flipV="1">
            <a:off x="9009899" y="1383733"/>
            <a:ext cx="8792" cy="16046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4E48DCE-76A3-F820-3316-46DB3BEDC42C}"/>
              </a:ext>
            </a:extLst>
          </p:cNvPr>
          <p:cNvSpPr>
            <a:spLocks noGrp="1"/>
          </p:cNvSpPr>
          <p:nvPr>
            <p:ph type="sldNum" sz="quarter" idx="12"/>
          </p:nvPr>
        </p:nvSpPr>
        <p:spPr/>
        <p:txBody>
          <a:bodyPr/>
          <a:lstStyle/>
          <a:p>
            <a:fld id="{8E06CFEE-053A-4A40-A88B-A288F0289482}" type="slidenum">
              <a:rPr lang="en-US" smtClean="0"/>
              <a:t>43</a:t>
            </a:fld>
            <a:endParaRPr lang="en-US"/>
          </a:p>
        </p:txBody>
      </p:sp>
      <p:sp>
        <p:nvSpPr>
          <p:cNvPr id="7" name="Footer Placeholder 6">
            <a:extLst>
              <a:ext uri="{FF2B5EF4-FFF2-40B4-BE49-F238E27FC236}">
                <a16:creationId xmlns:a16="http://schemas.microsoft.com/office/drawing/2014/main" id="{DC7C508D-AE99-4FCD-AA26-31E0F9EE7FDB}"/>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4390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3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F783-BD3B-4564-8E22-A0A685286929}"/>
              </a:ext>
            </a:extLst>
          </p:cNvPr>
          <p:cNvSpPr>
            <a:spLocks noGrp="1"/>
          </p:cNvSpPr>
          <p:nvPr>
            <p:ph type="title"/>
          </p:nvPr>
        </p:nvSpPr>
        <p:spPr/>
        <p:txBody>
          <a:bodyPr>
            <a:noAutofit/>
          </a:bodyPr>
          <a:lstStyle/>
          <a:p>
            <a:r>
              <a:rPr lang="en-US" b="1"/>
              <a:t>Practical issues in clustering</a:t>
            </a:r>
          </a:p>
        </p:txBody>
      </p:sp>
      <p:sp>
        <p:nvSpPr>
          <p:cNvPr id="3" name="Content Placeholder 2">
            <a:extLst>
              <a:ext uri="{FF2B5EF4-FFF2-40B4-BE49-F238E27FC236}">
                <a16:creationId xmlns:a16="http://schemas.microsoft.com/office/drawing/2014/main" id="{51CFA360-360D-4C81-8CD7-26A15258EAA2}"/>
              </a:ext>
            </a:extLst>
          </p:cNvPr>
          <p:cNvSpPr>
            <a:spLocks noGrp="1"/>
          </p:cNvSpPr>
          <p:nvPr>
            <p:ph idx="1"/>
          </p:nvPr>
        </p:nvSpPr>
        <p:spPr/>
        <p:txBody>
          <a:bodyPr>
            <a:normAutofit fontScale="92500"/>
          </a:bodyPr>
          <a:lstStyle/>
          <a:p>
            <a:r>
              <a:rPr lang="en-US" sz="2400" dirty="0">
                <a:solidFill>
                  <a:schemeClr val="tx1"/>
                </a:solidFill>
              </a:rPr>
              <a:t>Should I standardize the data?</a:t>
            </a:r>
          </a:p>
          <a:p>
            <a:r>
              <a:rPr lang="en-US" sz="2400" dirty="0">
                <a:solidFill>
                  <a:schemeClr val="tx1"/>
                </a:solidFill>
              </a:rPr>
              <a:t>Hierarchical</a:t>
            </a:r>
            <a:r>
              <a:rPr lang="en-US" dirty="0">
                <a:solidFill>
                  <a:schemeClr val="tx1"/>
                </a:solidFill>
              </a:rPr>
              <a:t>:</a:t>
            </a:r>
          </a:p>
          <a:p>
            <a:pPr lvl="1"/>
            <a:r>
              <a:rPr lang="en-US" sz="2000" dirty="0">
                <a:solidFill>
                  <a:schemeClr val="tx1"/>
                </a:solidFill>
              </a:rPr>
              <a:t>What dissimilarity measure should be used?</a:t>
            </a:r>
          </a:p>
          <a:p>
            <a:pPr lvl="1"/>
            <a:r>
              <a:rPr lang="en-US" sz="2000" dirty="0">
                <a:solidFill>
                  <a:schemeClr val="tx1"/>
                </a:solidFill>
              </a:rPr>
              <a:t>What type of linkage should be used?</a:t>
            </a:r>
          </a:p>
          <a:p>
            <a:pPr lvl="1"/>
            <a:r>
              <a:rPr lang="en-US" sz="2000" dirty="0">
                <a:solidFill>
                  <a:schemeClr val="tx1"/>
                </a:solidFill>
              </a:rPr>
              <a:t>Where should we cut the dendrogram in order to obtain clusters?</a:t>
            </a:r>
          </a:p>
          <a:p>
            <a:r>
              <a:rPr lang="en-US" sz="2400" dirty="0">
                <a:solidFill>
                  <a:schemeClr val="tx1"/>
                </a:solidFill>
              </a:rPr>
              <a:t>K-means</a:t>
            </a:r>
            <a:endParaRPr lang="en-US" dirty="0">
              <a:solidFill>
                <a:schemeClr val="tx1"/>
              </a:solidFill>
            </a:endParaRPr>
          </a:p>
          <a:p>
            <a:pPr lvl="1"/>
            <a:r>
              <a:rPr lang="en-US" sz="2000" dirty="0">
                <a:solidFill>
                  <a:schemeClr val="tx1"/>
                </a:solidFill>
              </a:rPr>
              <a:t>How many clusters?</a:t>
            </a:r>
          </a:p>
          <a:p>
            <a:pPr lvl="1"/>
            <a:endParaRPr lang="en-US" dirty="0"/>
          </a:p>
          <a:p>
            <a:r>
              <a:rPr lang="en-US" dirty="0">
                <a:solidFill>
                  <a:schemeClr val="tx1"/>
                </a:solidFill>
              </a:rPr>
              <a:t>Validating clusters? – There is not one accepted methodology.  See this book for a discussion:  </a:t>
            </a:r>
            <a:r>
              <a:rPr lang="en-US" dirty="0">
                <a:hlinkClick r:id="rId3"/>
              </a:rPr>
              <a:t>https://web.stanford.edu/~hastie/ElemStatLearn/</a:t>
            </a:r>
            <a:endParaRPr lang="en-US" dirty="0"/>
          </a:p>
          <a:p>
            <a:r>
              <a:rPr lang="en-US" b="1" dirty="0">
                <a:solidFill>
                  <a:schemeClr val="tx1"/>
                </a:solidFill>
              </a:rPr>
              <a:t>Warning:  </a:t>
            </a:r>
            <a:r>
              <a:rPr lang="en-US" dirty="0">
                <a:solidFill>
                  <a:schemeClr val="tx1"/>
                </a:solidFill>
              </a:rPr>
              <a:t>Outliers can distort clusters.  Again, see this book for a discussion:  </a:t>
            </a:r>
            <a:r>
              <a:rPr lang="en-US" dirty="0">
                <a:hlinkClick r:id="rId3"/>
              </a:rPr>
              <a:t>https://web.stanford.edu/~hastie/ElemStatLearn/</a:t>
            </a:r>
            <a:endParaRPr lang="en-US" dirty="0"/>
          </a:p>
          <a:p>
            <a:endParaRPr lang="en-US" dirty="0"/>
          </a:p>
        </p:txBody>
      </p:sp>
      <p:sp>
        <p:nvSpPr>
          <p:cNvPr id="4" name="Slide Number Placeholder 3">
            <a:extLst>
              <a:ext uri="{FF2B5EF4-FFF2-40B4-BE49-F238E27FC236}">
                <a16:creationId xmlns:a16="http://schemas.microsoft.com/office/drawing/2014/main" id="{49BBB01A-769F-B277-63CD-CBF7D17F198E}"/>
              </a:ext>
            </a:extLst>
          </p:cNvPr>
          <p:cNvSpPr>
            <a:spLocks noGrp="1"/>
          </p:cNvSpPr>
          <p:nvPr>
            <p:ph type="sldNum" sz="quarter" idx="12"/>
          </p:nvPr>
        </p:nvSpPr>
        <p:spPr/>
        <p:txBody>
          <a:bodyPr/>
          <a:lstStyle/>
          <a:p>
            <a:fld id="{8E06CFEE-053A-4A40-A88B-A288F0289482}" type="slidenum">
              <a:rPr lang="en-US" smtClean="0"/>
              <a:t>44</a:t>
            </a:fld>
            <a:endParaRPr lang="en-US"/>
          </a:p>
        </p:txBody>
      </p:sp>
      <p:sp>
        <p:nvSpPr>
          <p:cNvPr id="6" name="Footer Placeholder 5">
            <a:extLst>
              <a:ext uri="{FF2B5EF4-FFF2-40B4-BE49-F238E27FC236}">
                <a16:creationId xmlns:a16="http://schemas.microsoft.com/office/drawing/2014/main" id="{71A8EE08-4392-4508-A12A-7F73835D156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533574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41BF-D530-4817-8ADC-5CAA5DCEB6EC}"/>
              </a:ext>
            </a:extLst>
          </p:cNvPr>
          <p:cNvSpPr>
            <a:spLocks noGrp="1"/>
          </p:cNvSpPr>
          <p:nvPr>
            <p:ph type="title"/>
          </p:nvPr>
        </p:nvSpPr>
        <p:spPr/>
        <p:txBody>
          <a:bodyPr>
            <a:noAutofit/>
          </a:bodyPr>
          <a:lstStyle/>
          <a:p>
            <a:r>
              <a:rPr lang="en-US" b="1"/>
              <a:t>Practical advice on clustering</a:t>
            </a:r>
          </a:p>
        </p:txBody>
      </p:sp>
      <p:sp>
        <p:nvSpPr>
          <p:cNvPr id="3" name="Content Placeholder 2">
            <a:extLst>
              <a:ext uri="{FF2B5EF4-FFF2-40B4-BE49-F238E27FC236}">
                <a16:creationId xmlns:a16="http://schemas.microsoft.com/office/drawing/2014/main" id="{A5D02B0A-A509-40B1-A533-265CB56C217C}"/>
              </a:ext>
            </a:extLst>
          </p:cNvPr>
          <p:cNvSpPr>
            <a:spLocks noGrp="1"/>
          </p:cNvSpPr>
          <p:nvPr>
            <p:ph idx="1"/>
          </p:nvPr>
        </p:nvSpPr>
        <p:spPr/>
        <p:txBody>
          <a:bodyPr>
            <a:normAutofit/>
          </a:bodyPr>
          <a:lstStyle/>
          <a:p>
            <a:r>
              <a:rPr lang="en-US" sz="2400">
                <a:solidFill>
                  <a:schemeClr val="tx1"/>
                </a:solidFill>
              </a:rPr>
              <a:t>Unsupervised learning is about discovering patterns &amp; relationships</a:t>
            </a:r>
          </a:p>
          <a:p>
            <a:r>
              <a:rPr lang="en-US" sz="2400">
                <a:solidFill>
                  <a:schemeClr val="tx1"/>
                </a:solidFill>
              </a:rPr>
              <a:t>Try multiple techniques</a:t>
            </a:r>
          </a:p>
          <a:p>
            <a:r>
              <a:rPr lang="en-US" sz="2400">
                <a:solidFill>
                  <a:schemeClr val="tx1"/>
                </a:solidFill>
              </a:rPr>
              <a:t>Report results judiciously</a:t>
            </a:r>
          </a:p>
          <a:p>
            <a:r>
              <a:rPr lang="en-US" sz="2400">
                <a:solidFill>
                  <a:schemeClr val="tx1"/>
                </a:solidFill>
              </a:rPr>
              <a:t>Clustering ≠  “Absolute Truth”, rather a starting point for discovery</a:t>
            </a:r>
          </a:p>
        </p:txBody>
      </p:sp>
      <p:sp>
        <p:nvSpPr>
          <p:cNvPr id="5" name="Slide Number Placeholder 4">
            <a:extLst>
              <a:ext uri="{FF2B5EF4-FFF2-40B4-BE49-F238E27FC236}">
                <a16:creationId xmlns:a16="http://schemas.microsoft.com/office/drawing/2014/main" id="{11919B46-F152-C5E7-2AD3-BBD46B70C878}"/>
              </a:ext>
            </a:extLst>
          </p:cNvPr>
          <p:cNvSpPr>
            <a:spLocks noGrp="1"/>
          </p:cNvSpPr>
          <p:nvPr>
            <p:ph type="sldNum" sz="quarter" idx="12"/>
          </p:nvPr>
        </p:nvSpPr>
        <p:spPr/>
        <p:txBody>
          <a:bodyPr/>
          <a:lstStyle/>
          <a:p>
            <a:fld id="{8E06CFEE-053A-4A40-A88B-A288F0289482}" type="slidenum">
              <a:rPr lang="en-US" smtClean="0"/>
              <a:t>45</a:t>
            </a:fld>
            <a:endParaRPr lang="en-US"/>
          </a:p>
        </p:txBody>
      </p:sp>
      <p:sp>
        <p:nvSpPr>
          <p:cNvPr id="6" name="Footer Placeholder 5">
            <a:extLst>
              <a:ext uri="{FF2B5EF4-FFF2-40B4-BE49-F238E27FC236}">
                <a16:creationId xmlns:a16="http://schemas.microsoft.com/office/drawing/2014/main" id="{BF9C93C2-EDF9-46DC-BE4F-671A253F813E}"/>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985631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buClr>
                <a:srgbClr val="FFFFFF"/>
              </a:buClr>
              <a:buSzPts val="2400"/>
            </a:pPr>
            <a:r>
              <a:rPr lang="en-US" b="1" dirty="0">
                <a:cs typeface="Arial"/>
              </a:rPr>
              <a:t>Exercise 1: PCA for visualization</a:t>
            </a:r>
          </a:p>
        </p:txBody>
      </p:sp>
      <p:sp>
        <p:nvSpPr>
          <p:cNvPr id="7" name="Content Placeholder 6">
            <a:extLst>
              <a:ext uri="{FF2B5EF4-FFF2-40B4-BE49-F238E27FC236}">
                <a16:creationId xmlns:a16="http://schemas.microsoft.com/office/drawing/2014/main" id="{9FC2FC79-68D6-41BF-9FA4-65D94CC26E0E}"/>
              </a:ext>
            </a:extLst>
          </p:cNvPr>
          <p:cNvSpPr>
            <a:spLocks noGrp="1"/>
          </p:cNvSpPr>
          <p:nvPr>
            <p:ph idx="1"/>
          </p:nvPr>
        </p:nvSpPr>
        <p:spPr/>
        <p:txBody>
          <a:bodyPr/>
          <a:lstStyle/>
          <a:p>
            <a:r>
              <a:rPr lang="en-US" dirty="0"/>
              <a:t>For our first exercise, we will perform PCA on the Countries data set and look at some visualizations.</a:t>
            </a:r>
          </a:p>
          <a:p>
            <a:r>
              <a:rPr lang="en-US" dirty="0"/>
              <a:t>Data set: </a:t>
            </a:r>
            <a:r>
              <a:rPr lang="en-US" b="1" dirty="0"/>
              <a:t>167 observations  </a:t>
            </a:r>
            <a:r>
              <a:rPr lang="en-US" dirty="0"/>
              <a:t>and </a:t>
            </a:r>
            <a:r>
              <a:rPr lang="en-US" b="1" dirty="0"/>
              <a:t>10 variables </a:t>
            </a:r>
            <a:r>
              <a:rPr lang="en-US" dirty="0"/>
              <a:t>which include the country name and 9 variables on various health and economic variables including </a:t>
            </a:r>
            <a:r>
              <a:rPr lang="en-US" b="1" dirty="0" err="1">
                <a:solidFill>
                  <a:schemeClr val="accent1"/>
                </a:solidFill>
              </a:rPr>
              <a:t>child_mort</a:t>
            </a:r>
            <a:r>
              <a:rPr lang="en-US" b="1" dirty="0">
                <a:solidFill>
                  <a:schemeClr val="accent1"/>
                </a:solidFill>
              </a:rPr>
              <a:t>, exports, imports, health, income, inflation, </a:t>
            </a:r>
            <a:r>
              <a:rPr lang="en-US" b="1" dirty="0" err="1">
                <a:solidFill>
                  <a:schemeClr val="accent1"/>
                </a:solidFill>
              </a:rPr>
              <a:t>life_expec</a:t>
            </a:r>
            <a:r>
              <a:rPr lang="en-US" b="1" dirty="0">
                <a:solidFill>
                  <a:schemeClr val="accent1"/>
                </a:solidFill>
              </a:rPr>
              <a:t>, </a:t>
            </a:r>
            <a:r>
              <a:rPr lang="en-US" b="1" dirty="0" err="1">
                <a:solidFill>
                  <a:schemeClr val="accent1"/>
                </a:solidFill>
              </a:rPr>
              <a:t>total_fer</a:t>
            </a:r>
            <a:r>
              <a:rPr lang="en-US" b="1" dirty="0">
                <a:solidFill>
                  <a:schemeClr val="accent1"/>
                </a:solidFill>
              </a:rPr>
              <a:t>, and </a:t>
            </a:r>
            <a:r>
              <a:rPr lang="en-US" b="1" dirty="0" err="1">
                <a:solidFill>
                  <a:schemeClr val="accent1"/>
                </a:solidFill>
              </a:rPr>
              <a:t>gdpp</a:t>
            </a:r>
            <a:r>
              <a:rPr lang="en-US" dirty="0"/>
              <a:t>.</a:t>
            </a:r>
          </a:p>
          <a:p>
            <a:endParaRPr lang="en-US" dirty="0"/>
          </a:p>
        </p:txBody>
      </p:sp>
      <p:sp>
        <p:nvSpPr>
          <p:cNvPr id="5" name="Footer Placeholder 4">
            <a:extLst>
              <a:ext uri="{FF2B5EF4-FFF2-40B4-BE49-F238E27FC236}">
                <a16:creationId xmlns:a16="http://schemas.microsoft.com/office/drawing/2014/main" id="{0F2A19FF-7C56-42B6-8ED3-50541689A850}"/>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3127CDC8-F137-6018-D349-C9427207856E}"/>
              </a:ext>
            </a:extLst>
          </p:cNvPr>
          <p:cNvSpPr>
            <a:spLocks noGrp="1"/>
          </p:cNvSpPr>
          <p:nvPr>
            <p:ph type="sldNum" sz="quarter" idx="12"/>
          </p:nvPr>
        </p:nvSpPr>
        <p:spPr/>
        <p:txBody>
          <a:bodyPr/>
          <a:lstStyle/>
          <a:p>
            <a:fld id="{8E06CFEE-053A-4A40-A88B-A288F0289482}" type="slidenum">
              <a:rPr lang="en-US" smtClean="0"/>
              <a:t>46</a:t>
            </a:fld>
            <a:endParaRPr lang="en-US"/>
          </a:p>
        </p:txBody>
      </p:sp>
      <p:pic>
        <p:nvPicPr>
          <p:cNvPr id="2" name="Picture 1">
            <a:extLst>
              <a:ext uri="{FF2B5EF4-FFF2-40B4-BE49-F238E27FC236}">
                <a16:creationId xmlns:a16="http://schemas.microsoft.com/office/drawing/2014/main" id="{FC99462B-23D1-92BE-6570-1A042A7852AF}"/>
              </a:ext>
            </a:extLst>
          </p:cNvPr>
          <p:cNvPicPr>
            <a:picLocks noChangeAspect="1"/>
          </p:cNvPicPr>
          <p:nvPr/>
        </p:nvPicPr>
        <p:blipFill>
          <a:blip r:embed="rId3"/>
          <a:stretch>
            <a:fillRect/>
          </a:stretch>
        </p:blipFill>
        <p:spPr>
          <a:xfrm>
            <a:off x="3977769" y="4229100"/>
            <a:ext cx="4225866" cy="2126306"/>
          </a:xfrm>
          <a:prstGeom prst="rect">
            <a:avLst/>
          </a:prstGeom>
        </p:spPr>
      </p:pic>
    </p:spTree>
    <p:extLst>
      <p:ext uri="{BB962C8B-B14F-4D97-AF65-F5344CB8AC3E}">
        <p14:creationId xmlns:p14="http://schemas.microsoft.com/office/powerpoint/2010/main" val="1336279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lvl="0">
              <a:buClr>
                <a:srgbClr val="FFFFFF"/>
              </a:buClr>
              <a:buSzPts val="2400"/>
            </a:pPr>
            <a:r>
              <a:rPr lang="en-US" b="1" dirty="0">
                <a:cs typeface="Arial"/>
              </a:rPr>
              <a:t>1) We begin by creating a scree plot and cumulative variance plot.</a:t>
            </a:r>
          </a:p>
        </p:txBody>
      </p:sp>
      <p:sp>
        <p:nvSpPr>
          <p:cNvPr id="8" name="Footer Placeholder 7">
            <a:extLst>
              <a:ext uri="{FF2B5EF4-FFF2-40B4-BE49-F238E27FC236}">
                <a16:creationId xmlns:a16="http://schemas.microsoft.com/office/drawing/2014/main" id="{FC7C735D-ED67-48D7-86A7-8B5B57AA042F}"/>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26E85F47-335F-1647-D049-B40846EDD248}"/>
              </a:ext>
            </a:extLst>
          </p:cNvPr>
          <p:cNvSpPr>
            <a:spLocks noGrp="1"/>
          </p:cNvSpPr>
          <p:nvPr>
            <p:ph type="sldNum" sz="quarter" idx="12"/>
          </p:nvPr>
        </p:nvSpPr>
        <p:spPr/>
        <p:txBody>
          <a:bodyPr/>
          <a:lstStyle/>
          <a:p>
            <a:fld id="{8E06CFEE-053A-4A40-A88B-A288F0289482}" type="slidenum">
              <a:rPr lang="en-US" smtClean="0"/>
              <a:t>47</a:t>
            </a:fld>
            <a:endParaRPr lang="en-US"/>
          </a:p>
        </p:txBody>
      </p:sp>
      <p:sp>
        <p:nvSpPr>
          <p:cNvPr id="10" name="Rectangle 9"/>
          <p:cNvSpPr/>
          <p:nvPr/>
        </p:nvSpPr>
        <p:spPr>
          <a:xfrm>
            <a:off x="674913" y="2002348"/>
            <a:ext cx="2027097" cy="514949"/>
          </a:xfrm>
          <a:prstGeom prst="rect">
            <a:avLst/>
          </a:prstGeom>
        </p:spPr>
        <p:txBody>
          <a:bodyPr wrap="square" anchor="ctr">
            <a:spAutoFit/>
          </a:bodyPr>
          <a:lstStyle/>
          <a:p>
            <a:pPr marL="0" marR="0" lvl="0" indent="0" algn="l" defTabSz="914400" rtl="0" eaLnBrk="1" fontAlgn="auto" latinLnBrk="0" hangingPunct="1">
              <a:lnSpc>
                <a:spcPct val="150000"/>
              </a:lnSpc>
              <a:spcBef>
                <a:spcPts val="0"/>
              </a:spcBef>
              <a:spcAft>
                <a:spcPts val="1200"/>
              </a:spcAft>
              <a:buClr>
                <a:srgbClr val="FF6600"/>
              </a:buClr>
              <a:buSzPts val="2369"/>
              <a:buFont typeface="Arial"/>
              <a:buNone/>
              <a:tabLst/>
              <a:defRPr/>
            </a:pPr>
            <a:r>
              <a:rPr kumimoji="0" lang="en-US" sz="2000" b="0" i="0" u="sng" strike="noStrike" kern="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Python Code</a:t>
            </a:r>
          </a:p>
        </p:txBody>
      </p:sp>
      <p:sp>
        <p:nvSpPr>
          <p:cNvPr id="18" name="TextBox 17"/>
          <p:cNvSpPr txBox="1"/>
          <p:nvPr/>
        </p:nvSpPr>
        <p:spPr>
          <a:xfrm>
            <a:off x="1788827" y="2723037"/>
            <a:ext cx="10403173" cy="1422184"/>
          </a:xfrm>
          <a:prstGeom prst="rect">
            <a:avLst/>
          </a:prstGeom>
          <a:solidFill>
            <a:schemeClr val="accent5">
              <a:lumMod val="20000"/>
              <a:lumOff val="80000"/>
            </a:schemeClr>
          </a:solidFill>
        </p:spPr>
        <p:txBody>
          <a:bodyPr wrap="square" rtlCol="0">
            <a:spAutoFit/>
          </a:bodyPr>
          <a:lstStyle/>
          <a:p>
            <a:pPr>
              <a:lnSpc>
                <a:spcPts val="1425"/>
              </a:lnSpc>
              <a:buNone/>
            </a:pPr>
            <a:r>
              <a:rPr lang="en-US" sz="1400" b="0" dirty="0" err="1">
                <a:effectLst/>
                <a:latin typeface="Courier New" panose="02070309020205020404" pitchFamily="49" charset="0"/>
                <a:cs typeface="Courier New" panose="02070309020205020404" pitchFamily="49" charset="0"/>
              </a:rPr>
              <a:t>pca</a:t>
            </a:r>
            <a:r>
              <a:rPr lang="en-US" sz="1400" b="0" dirty="0">
                <a:effectLst/>
                <a:latin typeface="Courier New" panose="02070309020205020404" pitchFamily="49" charset="0"/>
                <a:cs typeface="Courier New" panose="02070309020205020404" pitchFamily="49" charset="0"/>
              </a:rPr>
              <a:t> = PCA()</a:t>
            </a:r>
          </a:p>
          <a:p>
            <a:pPr>
              <a:lnSpc>
                <a:spcPts val="1425"/>
              </a:lnSpc>
            </a:pPr>
            <a:r>
              <a:rPr lang="en-US" sz="1400" b="0" dirty="0" err="1">
                <a:effectLst/>
                <a:latin typeface="Courier New" panose="02070309020205020404" pitchFamily="49" charset="0"/>
                <a:cs typeface="Courier New" panose="02070309020205020404" pitchFamily="49" charset="0"/>
              </a:rPr>
              <a:t>pca_Countries</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pca.fit</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Countries_scaled.iloc</a:t>
            </a:r>
            <a:r>
              <a:rPr lang="en-US" sz="1400" b="0" dirty="0">
                <a:effectLst/>
                <a:latin typeface="Courier New" panose="02070309020205020404" pitchFamily="49" charset="0"/>
                <a:cs typeface="Courier New" panose="02070309020205020404" pitchFamily="49" charset="0"/>
              </a:rPr>
              <a:t>[:, 1:])</a:t>
            </a:r>
          </a:p>
          <a:p>
            <a:pPr>
              <a:buClr>
                <a:srgbClr val="000000"/>
              </a:buClr>
              <a:defRPr/>
            </a:pPr>
            <a:r>
              <a:rPr lang="en-US" sz="1400" b="0" dirty="0" err="1">
                <a:effectLst/>
                <a:latin typeface="Courier New" panose="02070309020205020404" pitchFamily="49" charset="0"/>
                <a:cs typeface="Courier New" panose="02070309020205020404" pitchFamily="49" charset="0"/>
              </a:rPr>
              <a:t>sns.lineplot</a:t>
            </a:r>
            <a:r>
              <a:rPr lang="en-US" sz="1400" b="0" dirty="0">
                <a:effectLst/>
                <a:latin typeface="Courier New" panose="02070309020205020404" pitchFamily="49" charset="0"/>
                <a:cs typeface="Courier New" panose="02070309020205020404" pitchFamily="49" charset="0"/>
              </a:rPr>
              <a:t>(x = range(1, 10), y = </a:t>
            </a:r>
            <a:r>
              <a:rPr lang="en-US" sz="1400" b="0" dirty="0" err="1">
                <a:effectLst/>
                <a:latin typeface="Courier New" panose="02070309020205020404" pitchFamily="49" charset="0"/>
                <a:cs typeface="Courier New" panose="02070309020205020404" pitchFamily="49" charset="0"/>
              </a:rPr>
              <a:t>pca_Countries.explained_variance_ratio</a:t>
            </a:r>
            <a:r>
              <a:rPr lang="en-US" sz="1400" b="0" dirty="0">
                <a:effectLst/>
                <a:latin typeface="Courier New" panose="02070309020205020404" pitchFamily="49" charset="0"/>
                <a:cs typeface="Courier New" panose="02070309020205020404" pitchFamily="49" charset="0"/>
              </a:rPr>
              <a:t>_, color = 'black’)</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effectLst/>
              <a:uLnTx/>
              <a:uFillTx/>
              <a:latin typeface="Courier New" panose="02070309020205020404" pitchFamily="49" charset="0"/>
              <a:cs typeface="Courier New" panose="02070309020205020404" pitchFamily="49" charset="0"/>
              <a:sym typeface="Arial"/>
            </a:endParaRPr>
          </a:p>
          <a:p>
            <a:pPr>
              <a:lnSpc>
                <a:spcPts val="1425"/>
              </a:lnSpc>
              <a:buNone/>
            </a:pPr>
            <a:r>
              <a:rPr lang="en-US" sz="1400" b="0" dirty="0" err="1">
                <a:effectLst/>
                <a:latin typeface="Courier New" panose="02070309020205020404" pitchFamily="49" charset="0"/>
                <a:cs typeface="Courier New" panose="02070309020205020404" pitchFamily="49" charset="0"/>
              </a:rPr>
              <a:t>sns.lineplot</a:t>
            </a:r>
            <a:r>
              <a:rPr lang="en-US" sz="1400" b="0" dirty="0">
                <a:effectLst/>
                <a:latin typeface="Courier New" panose="02070309020205020404" pitchFamily="49" charset="0"/>
                <a:cs typeface="Courier New" panose="02070309020205020404" pitchFamily="49" charset="0"/>
              </a:rPr>
              <a:t>(x = range(1, 10), y = </a:t>
            </a:r>
            <a:r>
              <a:rPr lang="en-US" sz="1400" b="0" dirty="0" err="1">
                <a:effectLst/>
                <a:latin typeface="Courier New" panose="02070309020205020404" pitchFamily="49" charset="0"/>
                <a:cs typeface="Courier New" panose="02070309020205020404" pitchFamily="49" charset="0"/>
              </a:rPr>
              <a:t>np.cumsum</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pca_Countries.explained_variance_ratio</a:t>
            </a:r>
            <a:r>
              <a:rPr lang="en-US" sz="1400" b="0" dirty="0">
                <a:effectLst/>
                <a:latin typeface="Courier New" panose="02070309020205020404" pitchFamily="49" charset="0"/>
                <a:cs typeface="Courier New" panose="02070309020205020404" pitchFamily="49" charset="0"/>
              </a:rPr>
              <a:t>_), </a:t>
            </a:r>
          </a:p>
          <a:p>
            <a:pPr>
              <a:lnSpc>
                <a:spcPts val="1425"/>
              </a:lnSpc>
              <a:buNone/>
            </a:pP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drawstyle</a:t>
            </a:r>
            <a:r>
              <a:rPr lang="en-US" sz="1400" b="0" dirty="0">
                <a:effectLst/>
                <a:latin typeface="Courier New" panose="02070309020205020404" pitchFamily="49" charset="0"/>
                <a:cs typeface="Courier New" panose="02070309020205020404" pitchFamily="49" charset="0"/>
              </a:rPr>
              <a:t> = 'steps-post', color = "black")</a:t>
            </a:r>
          </a:p>
          <a:p>
            <a:pPr>
              <a:lnSpc>
                <a:spcPts val="1425"/>
              </a:lnSpc>
            </a:pPr>
            <a:r>
              <a:rPr lang="en-US" sz="1400" b="0" dirty="0" err="1">
                <a:effectLst/>
                <a:latin typeface="Courier New" panose="02070309020205020404" pitchFamily="49" charset="0"/>
                <a:cs typeface="Courier New" panose="02070309020205020404" pitchFamily="49" charset="0"/>
              </a:rPr>
              <a:t>plt.axhline</a:t>
            </a:r>
            <a:r>
              <a:rPr lang="en-US" sz="1400" b="0" dirty="0">
                <a:effectLst/>
                <a:latin typeface="Courier New" panose="02070309020205020404" pitchFamily="49" charset="0"/>
                <a:cs typeface="Courier New" panose="02070309020205020404" pitchFamily="49" charset="0"/>
              </a:rPr>
              <a:t>(0.90, color = 'orange')</a:t>
            </a:r>
          </a:p>
        </p:txBody>
      </p:sp>
      <p:sp>
        <p:nvSpPr>
          <p:cNvPr id="15" name="TextBox 14"/>
          <p:cNvSpPr txBox="1"/>
          <p:nvPr/>
        </p:nvSpPr>
        <p:spPr>
          <a:xfrm>
            <a:off x="446312" y="2895520"/>
            <a:ext cx="134622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Fitting the PCA and creating the two plots</a:t>
            </a:r>
          </a:p>
        </p:txBody>
      </p:sp>
      <p:sp>
        <p:nvSpPr>
          <p:cNvPr id="16" name="Left Brace 15"/>
          <p:cNvSpPr/>
          <p:nvPr/>
        </p:nvSpPr>
        <p:spPr>
          <a:xfrm>
            <a:off x="1666080" y="2740403"/>
            <a:ext cx="91440" cy="13347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244121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7EAC1CC-837A-02E5-220F-D24F7FF1F74F}"/>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100BCFC0-BF98-06BA-66F2-700C6F1B0924}"/>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dirty="0">
                <a:cs typeface="Arial"/>
              </a:rPr>
              <a:t>S</a:t>
            </a:r>
            <a:r>
              <a:rPr lang="en-US" b="1" dirty="0">
                <a:cs typeface="Arial"/>
              </a:rPr>
              <a:t>cree plot and cumulative variance plot</a:t>
            </a:r>
            <a:endParaRPr b="1" dirty="0"/>
          </a:p>
        </p:txBody>
      </p:sp>
      <p:sp>
        <p:nvSpPr>
          <p:cNvPr id="4" name="Footer Placeholder 3">
            <a:extLst>
              <a:ext uri="{FF2B5EF4-FFF2-40B4-BE49-F238E27FC236}">
                <a16:creationId xmlns:a16="http://schemas.microsoft.com/office/drawing/2014/main" id="{A018D307-4DF6-4D06-9272-D0EAA848E3BE}"/>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EFDCF21F-5B67-8D33-BF61-EC1B785C04C3}"/>
              </a:ext>
            </a:extLst>
          </p:cNvPr>
          <p:cNvSpPr>
            <a:spLocks noGrp="1"/>
          </p:cNvSpPr>
          <p:nvPr>
            <p:ph type="sldNum" sz="quarter" idx="12"/>
          </p:nvPr>
        </p:nvSpPr>
        <p:spPr/>
        <p:txBody>
          <a:bodyPr/>
          <a:lstStyle/>
          <a:p>
            <a:fld id="{8E06CFEE-053A-4A40-A88B-A288F0289482}" type="slidenum">
              <a:rPr lang="en-US" smtClean="0"/>
              <a:t>48</a:t>
            </a:fld>
            <a:endParaRPr lang="en-US"/>
          </a:p>
        </p:txBody>
      </p:sp>
      <p:pic>
        <p:nvPicPr>
          <p:cNvPr id="8" name="Picture 7">
            <a:extLst>
              <a:ext uri="{FF2B5EF4-FFF2-40B4-BE49-F238E27FC236}">
                <a16:creationId xmlns:a16="http://schemas.microsoft.com/office/drawing/2014/main" id="{63977001-096D-9F80-7668-1D62668D5241}"/>
              </a:ext>
            </a:extLst>
          </p:cNvPr>
          <p:cNvPicPr>
            <a:picLocks noChangeAspect="1"/>
          </p:cNvPicPr>
          <p:nvPr/>
        </p:nvPicPr>
        <p:blipFill>
          <a:blip r:embed="rId3"/>
          <a:stretch>
            <a:fillRect/>
          </a:stretch>
        </p:blipFill>
        <p:spPr>
          <a:xfrm>
            <a:off x="2594610" y="1348731"/>
            <a:ext cx="6981825" cy="2492368"/>
          </a:xfrm>
          <a:prstGeom prst="rect">
            <a:avLst/>
          </a:prstGeom>
        </p:spPr>
      </p:pic>
      <p:pic>
        <p:nvPicPr>
          <p:cNvPr id="11" name="Picture 10">
            <a:extLst>
              <a:ext uri="{FF2B5EF4-FFF2-40B4-BE49-F238E27FC236}">
                <a16:creationId xmlns:a16="http://schemas.microsoft.com/office/drawing/2014/main" id="{47F8FB74-0FC7-14F1-AADB-4F2FC50E8EA3}"/>
              </a:ext>
            </a:extLst>
          </p:cNvPr>
          <p:cNvPicPr>
            <a:picLocks noChangeAspect="1"/>
          </p:cNvPicPr>
          <p:nvPr/>
        </p:nvPicPr>
        <p:blipFill>
          <a:blip r:embed="rId4"/>
          <a:stretch>
            <a:fillRect/>
          </a:stretch>
        </p:blipFill>
        <p:spPr>
          <a:xfrm>
            <a:off x="2594610" y="3841099"/>
            <a:ext cx="6981825" cy="2492368"/>
          </a:xfrm>
          <a:prstGeom prst="rect">
            <a:avLst/>
          </a:prstGeom>
        </p:spPr>
      </p:pic>
    </p:spTree>
    <p:extLst>
      <p:ext uri="{BB962C8B-B14F-4D97-AF65-F5344CB8AC3E}">
        <p14:creationId xmlns:p14="http://schemas.microsoft.com/office/powerpoint/2010/main" val="551439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1F54802-F2D1-E208-A60D-D522C284A867}"/>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0029CD32-A722-AFF9-BF10-C1A4CEAA4C27}"/>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lvl="0">
              <a:buClr>
                <a:srgbClr val="FFFFFF"/>
              </a:buClr>
              <a:buSzPts val="2400"/>
            </a:pPr>
            <a:r>
              <a:rPr lang="en-US" b="1" dirty="0">
                <a:cs typeface="Arial"/>
              </a:rPr>
              <a:t>2) Here we create a biplot for the first two principal components</a:t>
            </a:r>
          </a:p>
        </p:txBody>
      </p:sp>
      <p:sp>
        <p:nvSpPr>
          <p:cNvPr id="19" name="Footer Placeholder 18">
            <a:extLst>
              <a:ext uri="{FF2B5EF4-FFF2-40B4-BE49-F238E27FC236}">
                <a16:creationId xmlns:a16="http://schemas.microsoft.com/office/drawing/2014/main" id="{163B55F5-2E1A-4BAC-B901-5AC201ED91AA}"/>
              </a:ext>
            </a:extLst>
          </p:cNvPr>
          <p:cNvSpPr>
            <a:spLocks noGrp="1"/>
          </p:cNvSpPr>
          <p:nvPr>
            <p:ph type="ftr" sz="quarter" idx="11"/>
          </p:nvPr>
        </p:nvSpPr>
        <p:spPr/>
        <p:txBody>
          <a:bodyPr/>
          <a:lstStyle/>
          <a:p>
            <a:r>
              <a:rPr lang="en-US" dirty="0"/>
              <a:t>Unsupervised Learning</a:t>
            </a:r>
          </a:p>
        </p:txBody>
      </p:sp>
      <p:sp>
        <p:nvSpPr>
          <p:cNvPr id="17" name="Slide Number Placeholder 16">
            <a:extLst>
              <a:ext uri="{FF2B5EF4-FFF2-40B4-BE49-F238E27FC236}">
                <a16:creationId xmlns:a16="http://schemas.microsoft.com/office/drawing/2014/main" id="{1C907A30-CF9F-BEDA-77E8-E97DCC828164}"/>
              </a:ext>
            </a:extLst>
          </p:cNvPr>
          <p:cNvSpPr>
            <a:spLocks noGrp="1"/>
          </p:cNvSpPr>
          <p:nvPr>
            <p:ph type="sldNum" sz="quarter" idx="12"/>
          </p:nvPr>
        </p:nvSpPr>
        <p:spPr/>
        <p:txBody>
          <a:bodyPr/>
          <a:lstStyle/>
          <a:p>
            <a:fld id="{8E06CFEE-053A-4A40-A88B-A288F0289482}" type="slidenum">
              <a:rPr lang="en-US" smtClean="0"/>
              <a:t>49</a:t>
            </a:fld>
            <a:endParaRPr lang="en-US"/>
          </a:p>
        </p:txBody>
      </p:sp>
      <p:sp>
        <p:nvSpPr>
          <p:cNvPr id="10" name="Rectangle 9">
            <a:extLst>
              <a:ext uri="{FF2B5EF4-FFF2-40B4-BE49-F238E27FC236}">
                <a16:creationId xmlns:a16="http://schemas.microsoft.com/office/drawing/2014/main" id="{7E090BFB-0B25-4ECE-6DAA-EFB1C6B9D135}"/>
              </a:ext>
            </a:extLst>
          </p:cNvPr>
          <p:cNvSpPr/>
          <p:nvPr/>
        </p:nvSpPr>
        <p:spPr>
          <a:xfrm>
            <a:off x="614354" y="1998470"/>
            <a:ext cx="2027097" cy="514949"/>
          </a:xfrm>
          <a:prstGeom prst="rect">
            <a:avLst/>
          </a:prstGeom>
        </p:spPr>
        <p:txBody>
          <a:bodyPr wrap="square" anchor="ctr">
            <a:spAutoFit/>
          </a:bodyPr>
          <a:lstStyle/>
          <a:p>
            <a:pPr marL="0" marR="0" lvl="0" indent="0" algn="l" defTabSz="914400" rtl="0" eaLnBrk="1" fontAlgn="auto" latinLnBrk="0" hangingPunct="1">
              <a:lnSpc>
                <a:spcPct val="150000"/>
              </a:lnSpc>
              <a:spcBef>
                <a:spcPts val="0"/>
              </a:spcBef>
              <a:spcAft>
                <a:spcPts val="1200"/>
              </a:spcAft>
              <a:buClr>
                <a:srgbClr val="FF6600"/>
              </a:buClr>
              <a:buSzPts val="2369"/>
              <a:buFont typeface="Arial"/>
              <a:buNone/>
              <a:tabLst/>
              <a:defRPr/>
            </a:pPr>
            <a:r>
              <a:rPr kumimoji="0" lang="en-US" sz="2000" b="0" i="0" u="sng" strike="noStrike" kern="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Python Code</a:t>
            </a:r>
          </a:p>
        </p:txBody>
      </p:sp>
      <p:sp>
        <p:nvSpPr>
          <p:cNvPr id="18" name="TextBox 17">
            <a:extLst>
              <a:ext uri="{FF2B5EF4-FFF2-40B4-BE49-F238E27FC236}">
                <a16:creationId xmlns:a16="http://schemas.microsoft.com/office/drawing/2014/main" id="{36D624B2-E43D-BA90-269C-F9098DCFC7E3}"/>
              </a:ext>
            </a:extLst>
          </p:cNvPr>
          <p:cNvSpPr txBox="1"/>
          <p:nvPr/>
        </p:nvSpPr>
        <p:spPr>
          <a:xfrm>
            <a:off x="1636828" y="2620099"/>
            <a:ext cx="10403173" cy="2427588"/>
          </a:xfrm>
          <a:prstGeom prst="rect">
            <a:avLst/>
          </a:prstGeom>
          <a:solidFill>
            <a:schemeClr val="accent5">
              <a:lumMod val="20000"/>
              <a:lumOff val="80000"/>
            </a:schemeClr>
          </a:solidFill>
        </p:spPr>
        <p:txBody>
          <a:bodyPr wrap="square" rtlCol="0">
            <a:spAutoFit/>
          </a:bodyPr>
          <a:lstStyle/>
          <a:p>
            <a:pPr>
              <a:lnSpc>
                <a:spcPts val="1425"/>
              </a:lnSpc>
              <a:buNone/>
            </a:pPr>
            <a:r>
              <a:rPr lang="en-US" sz="1400" b="0" dirty="0">
                <a:effectLst/>
                <a:latin typeface="Courier New" panose="02070309020205020404" pitchFamily="49" charset="0"/>
                <a:cs typeface="Courier New" panose="02070309020205020404" pitchFamily="49" charset="0"/>
              </a:rPr>
              <a:t>i, j = 0, 1</a:t>
            </a:r>
          </a:p>
          <a:p>
            <a:pPr>
              <a:lnSpc>
                <a:spcPts val="1425"/>
              </a:lnSpc>
              <a:buNone/>
            </a:pPr>
            <a:r>
              <a:rPr lang="en-US" sz="1400" b="0" dirty="0" err="1">
                <a:effectLst/>
                <a:latin typeface="Courier New" panose="02070309020205020404" pitchFamily="49" charset="0"/>
                <a:cs typeface="Courier New" panose="02070309020205020404" pitchFamily="49" charset="0"/>
              </a:rPr>
              <a:t>scale_arrow</a:t>
            </a:r>
            <a:r>
              <a:rPr lang="en-US" sz="1400" b="0" dirty="0">
                <a:effectLst/>
                <a:latin typeface="Courier New" panose="02070309020205020404" pitchFamily="49" charset="0"/>
                <a:cs typeface="Courier New" panose="02070309020205020404" pitchFamily="49" charset="0"/>
              </a:rPr>
              <a:t> = s_ = 6</a:t>
            </a:r>
          </a:p>
          <a:p>
            <a:pPr>
              <a:lnSpc>
                <a:spcPts val="1425"/>
              </a:lnSpc>
              <a:buNone/>
            </a:pPr>
            <a:r>
              <a:rPr lang="en-US" sz="1400" b="0" dirty="0">
                <a:effectLst/>
                <a:latin typeface="Courier New" panose="02070309020205020404" pitchFamily="49" charset="0"/>
                <a:cs typeface="Courier New" panose="02070309020205020404" pitchFamily="49" charset="0"/>
              </a:rPr>
              <a:t>scores[:,1] *= -1</a:t>
            </a:r>
          </a:p>
          <a:p>
            <a:pPr>
              <a:lnSpc>
                <a:spcPts val="1425"/>
              </a:lnSpc>
              <a:buNone/>
            </a:pPr>
            <a:r>
              <a:rPr lang="en-US" sz="1400" b="0" dirty="0" err="1">
                <a:effectLst/>
                <a:latin typeface="Courier New" panose="02070309020205020404" pitchFamily="49" charset="0"/>
                <a:cs typeface="Courier New" panose="02070309020205020404" pitchFamily="49" charset="0"/>
              </a:rPr>
              <a:t>pca_Countries.components</a:t>
            </a:r>
            <a:r>
              <a:rPr lang="en-US" sz="1400" b="0" dirty="0">
                <a:effectLst/>
                <a:latin typeface="Courier New" panose="02070309020205020404" pitchFamily="49" charset="0"/>
                <a:cs typeface="Courier New" panose="02070309020205020404" pitchFamily="49" charset="0"/>
              </a:rPr>
              <a:t>_[1] *= -1 # flip the y-axis</a:t>
            </a:r>
          </a:p>
          <a:p>
            <a:pPr>
              <a:lnSpc>
                <a:spcPts val="1425"/>
              </a:lnSpc>
              <a:buNone/>
            </a:pPr>
            <a:r>
              <a:rPr lang="en-US" sz="1400" b="0" dirty="0">
                <a:effectLst/>
                <a:latin typeface="Courier New" panose="02070309020205020404" pitchFamily="49" charset="0"/>
                <a:cs typeface="Courier New" panose="02070309020205020404" pitchFamily="49" charset="0"/>
              </a:rPr>
              <a:t>fig, ax = </a:t>
            </a:r>
            <a:r>
              <a:rPr lang="en-US" sz="1400" b="0" dirty="0" err="1">
                <a:effectLst/>
                <a:latin typeface="Courier New" panose="02070309020205020404" pitchFamily="49" charset="0"/>
                <a:cs typeface="Courier New" panose="02070309020205020404" pitchFamily="49" charset="0"/>
              </a:rPr>
              <a:t>plt.subplots</a:t>
            </a:r>
            <a:r>
              <a:rPr lang="en-US" sz="1400" b="0" dirty="0">
                <a:effectLst/>
                <a:latin typeface="Courier New" panose="02070309020205020404" pitchFamily="49" charset="0"/>
                <a:cs typeface="Courier New" panose="02070309020205020404" pitchFamily="49" charset="0"/>
              </a:rPr>
              <a:t>(1, 1, </a:t>
            </a:r>
            <a:r>
              <a:rPr lang="en-US" sz="1400" b="0" dirty="0" err="1">
                <a:effectLst/>
                <a:latin typeface="Courier New" panose="02070309020205020404" pitchFamily="49" charset="0"/>
                <a:cs typeface="Courier New" panose="02070309020205020404" pitchFamily="49" charset="0"/>
              </a:rPr>
              <a:t>figsize</a:t>
            </a:r>
            <a:r>
              <a:rPr lang="en-US" sz="1400" b="0" dirty="0">
                <a:effectLst/>
                <a:latin typeface="Courier New" panose="02070309020205020404" pitchFamily="49" charset="0"/>
                <a:cs typeface="Courier New" panose="02070309020205020404" pitchFamily="49" charset="0"/>
              </a:rPr>
              <a:t> = (8, 8))</a:t>
            </a:r>
          </a:p>
          <a:p>
            <a:pPr>
              <a:lnSpc>
                <a:spcPts val="1425"/>
              </a:lnSpc>
              <a:buNone/>
            </a:pPr>
            <a:r>
              <a:rPr lang="en-US" sz="1400" b="0" dirty="0" err="1">
                <a:effectLst/>
                <a:latin typeface="Courier New" panose="02070309020205020404" pitchFamily="49" charset="0"/>
                <a:cs typeface="Courier New" panose="02070309020205020404" pitchFamily="49" charset="0"/>
              </a:rPr>
              <a:t>ax.scatter</a:t>
            </a:r>
            <a:r>
              <a:rPr lang="en-US" sz="1400" b="0" dirty="0">
                <a:effectLst/>
                <a:latin typeface="Courier New" panose="02070309020205020404" pitchFamily="49" charset="0"/>
                <a:cs typeface="Courier New" panose="02070309020205020404" pitchFamily="49" charset="0"/>
              </a:rPr>
              <a:t>(scores[:, 0], scores[:, 1])</a:t>
            </a:r>
          </a:p>
          <a:p>
            <a:pPr>
              <a:lnSpc>
                <a:spcPts val="1425"/>
              </a:lnSpc>
              <a:buNone/>
            </a:pPr>
            <a:r>
              <a:rPr lang="en-US" sz="1400" b="0" dirty="0" err="1">
                <a:effectLst/>
                <a:latin typeface="Courier New" panose="02070309020205020404" pitchFamily="49" charset="0"/>
                <a:cs typeface="Courier New" panose="02070309020205020404" pitchFamily="49" charset="0"/>
              </a:rPr>
              <a:t>ax.set_xlabel</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PC%d</a:t>
            </a:r>
            <a:r>
              <a:rPr lang="en-US" sz="1400" b="0" dirty="0">
                <a:effectLst/>
                <a:latin typeface="Courier New" panose="02070309020205020404" pitchFamily="49" charset="0"/>
                <a:cs typeface="Courier New" panose="02070309020205020404" pitchFamily="49" charset="0"/>
              </a:rPr>
              <a:t>' % (i + 1))</a:t>
            </a:r>
          </a:p>
          <a:p>
            <a:pPr>
              <a:lnSpc>
                <a:spcPts val="1425"/>
              </a:lnSpc>
              <a:buNone/>
            </a:pPr>
            <a:r>
              <a:rPr lang="en-US" sz="1400" b="0" dirty="0" err="1">
                <a:effectLst/>
                <a:latin typeface="Courier New" panose="02070309020205020404" pitchFamily="49" charset="0"/>
                <a:cs typeface="Courier New" panose="02070309020205020404" pitchFamily="49" charset="0"/>
              </a:rPr>
              <a:t>ax.set_ylabel</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PC%d</a:t>
            </a:r>
            <a:r>
              <a:rPr lang="en-US" sz="1400" b="0" dirty="0">
                <a:effectLst/>
                <a:latin typeface="Courier New" panose="02070309020205020404" pitchFamily="49" charset="0"/>
                <a:cs typeface="Courier New" panose="02070309020205020404" pitchFamily="49" charset="0"/>
              </a:rPr>
              <a:t>' % (j + 1))</a:t>
            </a:r>
          </a:p>
          <a:p>
            <a:pPr>
              <a:lnSpc>
                <a:spcPts val="1425"/>
              </a:lnSpc>
              <a:buNone/>
            </a:pPr>
            <a:r>
              <a:rPr lang="en-US" sz="1400" b="0" dirty="0">
                <a:effectLst/>
                <a:latin typeface="Courier New" panose="02070309020205020404" pitchFamily="49" charset="0"/>
                <a:cs typeface="Courier New" panose="02070309020205020404" pitchFamily="49" charset="0"/>
              </a:rPr>
              <a:t>for k in range(</a:t>
            </a:r>
            <a:r>
              <a:rPr lang="en-US" sz="1400" b="0" dirty="0" err="1">
                <a:effectLst/>
                <a:latin typeface="Courier New" panose="02070309020205020404" pitchFamily="49" charset="0"/>
                <a:cs typeface="Courier New" panose="02070309020205020404" pitchFamily="49" charset="0"/>
              </a:rPr>
              <a:t>pca_Countries.components_.shape</a:t>
            </a:r>
            <a:r>
              <a:rPr lang="en-US" sz="1400" b="0" dirty="0">
                <a:effectLst/>
                <a:latin typeface="Courier New" panose="02070309020205020404" pitchFamily="49" charset="0"/>
                <a:cs typeface="Courier New" panose="02070309020205020404" pitchFamily="49" charset="0"/>
              </a:rPr>
              <a:t>[1]):</a:t>
            </a:r>
          </a:p>
          <a:p>
            <a:pPr>
              <a:lnSpc>
                <a:spcPts val="1425"/>
              </a:lnSpc>
              <a:buNone/>
            </a:pP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ax.arrow</a:t>
            </a:r>
            <a:r>
              <a:rPr lang="en-US" sz="1400" b="0" dirty="0">
                <a:effectLst/>
                <a:latin typeface="Courier New" panose="02070309020205020404" pitchFamily="49" charset="0"/>
                <a:cs typeface="Courier New" panose="02070309020205020404" pitchFamily="49" charset="0"/>
              </a:rPr>
              <a:t>(0, 0, s_*</a:t>
            </a:r>
            <a:r>
              <a:rPr lang="en-US" sz="1400" b="0" dirty="0" err="1">
                <a:effectLst/>
                <a:latin typeface="Courier New" panose="02070309020205020404" pitchFamily="49" charset="0"/>
                <a:cs typeface="Courier New" panose="02070309020205020404" pitchFamily="49" charset="0"/>
              </a:rPr>
              <a:t>pca_Countries.components</a:t>
            </a:r>
            <a:r>
              <a:rPr lang="en-US" sz="1400" b="0" dirty="0">
                <a:effectLst/>
                <a:latin typeface="Courier New" panose="02070309020205020404" pitchFamily="49" charset="0"/>
                <a:cs typeface="Courier New" panose="02070309020205020404" pitchFamily="49" charset="0"/>
              </a:rPr>
              <a:t>_[i, k], s_*</a:t>
            </a:r>
            <a:r>
              <a:rPr lang="en-US" sz="1400" b="0" dirty="0" err="1">
                <a:effectLst/>
                <a:latin typeface="Courier New" panose="02070309020205020404" pitchFamily="49" charset="0"/>
                <a:cs typeface="Courier New" panose="02070309020205020404" pitchFamily="49" charset="0"/>
              </a:rPr>
              <a:t>pca_Countries.components</a:t>
            </a:r>
            <a:r>
              <a:rPr lang="en-US" sz="1400" b="0" dirty="0">
                <a:effectLst/>
                <a:latin typeface="Courier New" panose="02070309020205020404" pitchFamily="49" charset="0"/>
                <a:cs typeface="Courier New" panose="02070309020205020404" pitchFamily="49" charset="0"/>
              </a:rPr>
              <a:t>_[j, k])</a:t>
            </a:r>
          </a:p>
          <a:p>
            <a:pPr>
              <a:lnSpc>
                <a:spcPts val="1425"/>
              </a:lnSpc>
              <a:buNone/>
            </a:pP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ax.text</a:t>
            </a:r>
            <a:r>
              <a:rPr lang="en-US" sz="1400" b="0" dirty="0">
                <a:effectLst/>
                <a:latin typeface="Courier New" panose="02070309020205020404" pitchFamily="49" charset="0"/>
                <a:cs typeface="Courier New" panose="02070309020205020404" pitchFamily="49" charset="0"/>
              </a:rPr>
              <a:t>(s_*</a:t>
            </a:r>
            <a:r>
              <a:rPr lang="en-US" sz="1400" b="0" dirty="0" err="1">
                <a:effectLst/>
                <a:latin typeface="Courier New" panose="02070309020205020404" pitchFamily="49" charset="0"/>
                <a:cs typeface="Courier New" panose="02070309020205020404" pitchFamily="49" charset="0"/>
              </a:rPr>
              <a:t>pca_Countries.components</a:t>
            </a:r>
            <a:r>
              <a:rPr lang="en-US" sz="1400" b="0" dirty="0">
                <a:effectLst/>
                <a:latin typeface="Courier New" panose="02070309020205020404" pitchFamily="49" charset="0"/>
                <a:cs typeface="Courier New" panose="02070309020205020404" pitchFamily="49" charset="0"/>
              </a:rPr>
              <a:t>_[i, k],</a:t>
            </a:r>
          </a:p>
          <a:p>
            <a:pPr>
              <a:lnSpc>
                <a:spcPts val="1425"/>
              </a:lnSpc>
              <a:buNone/>
            </a:pPr>
            <a:r>
              <a:rPr lang="en-US" sz="1400" b="0" dirty="0">
                <a:effectLst/>
                <a:latin typeface="Courier New" panose="02070309020205020404" pitchFamily="49" charset="0"/>
                <a:cs typeface="Courier New" panose="02070309020205020404" pitchFamily="49" charset="0"/>
              </a:rPr>
              <a:t>            s_*</a:t>
            </a:r>
            <a:r>
              <a:rPr lang="en-US" sz="1400" b="0" dirty="0" err="1">
                <a:effectLst/>
                <a:latin typeface="Courier New" panose="02070309020205020404" pitchFamily="49" charset="0"/>
                <a:cs typeface="Courier New" panose="02070309020205020404" pitchFamily="49" charset="0"/>
              </a:rPr>
              <a:t>pca_Countries.components</a:t>
            </a:r>
            <a:r>
              <a:rPr lang="en-US" sz="1400" b="0" dirty="0">
                <a:effectLst/>
                <a:latin typeface="Courier New" panose="02070309020205020404" pitchFamily="49" charset="0"/>
                <a:cs typeface="Courier New" panose="02070309020205020404" pitchFamily="49" charset="0"/>
              </a:rPr>
              <a:t>_[j, k],</a:t>
            </a:r>
          </a:p>
          <a:p>
            <a:pPr>
              <a:lnSpc>
                <a:spcPts val="1425"/>
              </a:lnSpc>
            </a:pP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Countries.columns</a:t>
            </a:r>
            <a:r>
              <a:rPr lang="en-US" sz="1400" b="0" dirty="0">
                <a:effectLst/>
                <a:latin typeface="Courier New" panose="02070309020205020404" pitchFamily="49" charset="0"/>
                <a:cs typeface="Courier New" panose="02070309020205020404" pitchFamily="49" charset="0"/>
              </a:rPr>
              <a:t>[k + 1])</a:t>
            </a:r>
          </a:p>
        </p:txBody>
      </p:sp>
      <p:sp>
        <p:nvSpPr>
          <p:cNvPr id="15" name="TextBox 14">
            <a:extLst>
              <a:ext uri="{FF2B5EF4-FFF2-40B4-BE49-F238E27FC236}">
                <a16:creationId xmlns:a16="http://schemas.microsoft.com/office/drawing/2014/main" id="{52DA72E0-8D09-802E-85D5-7EF43960BD10}"/>
              </a:ext>
            </a:extLst>
          </p:cNvPr>
          <p:cNvSpPr txBox="1"/>
          <p:nvPr/>
        </p:nvSpPr>
        <p:spPr>
          <a:xfrm>
            <a:off x="294314" y="3520602"/>
            <a:ext cx="15344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Creating the biplot </a:t>
            </a:r>
          </a:p>
        </p:txBody>
      </p:sp>
      <p:sp>
        <p:nvSpPr>
          <p:cNvPr id="16" name="Left Brace 15">
            <a:extLst>
              <a:ext uri="{FF2B5EF4-FFF2-40B4-BE49-F238E27FC236}">
                <a16:creationId xmlns:a16="http://schemas.microsoft.com/office/drawing/2014/main" id="{AE8ED6F6-4A11-F174-0698-09DD62B40A02}"/>
              </a:ext>
            </a:extLst>
          </p:cNvPr>
          <p:cNvSpPr/>
          <p:nvPr/>
        </p:nvSpPr>
        <p:spPr>
          <a:xfrm>
            <a:off x="1562705" y="3009048"/>
            <a:ext cx="74123" cy="4249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5B4F2DF9-C55E-100C-E92C-0BD470393F7C}"/>
              </a:ext>
            </a:extLst>
          </p:cNvPr>
          <p:cNvSpPr txBox="1"/>
          <p:nvPr/>
        </p:nvSpPr>
        <p:spPr>
          <a:xfrm>
            <a:off x="238150" y="3001613"/>
            <a:ext cx="13364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Reverse the first PC</a:t>
            </a:r>
          </a:p>
        </p:txBody>
      </p:sp>
      <p:sp>
        <p:nvSpPr>
          <p:cNvPr id="8" name="TextBox 7">
            <a:extLst>
              <a:ext uri="{FF2B5EF4-FFF2-40B4-BE49-F238E27FC236}">
                <a16:creationId xmlns:a16="http://schemas.microsoft.com/office/drawing/2014/main" id="{D95BCC52-37F4-CD52-A072-8FCE8466B01A}"/>
              </a:ext>
            </a:extLst>
          </p:cNvPr>
          <p:cNvSpPr txBox="1"/>
          <p:nvPr/>
        </p:nvSpPr>
        <p:spPr>
          <a:xfrm>
            <a:off x="289201" y="4096093"/>
            <a:ext cx="12683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Adding the arrows and labels</a:t>
            </a:r>
          </a:p>
        </p:txBody>
      </p:sp>
      <p:sp>
        <p:nvSpPr>
          <p:cNvPr id="9" name="Left Brace 8">
            <a:extLst>
              <a:ext uri="{FF2B5EF4-FFF2-40B4-BE49-F238E27FC236}">
                <a16:creationId xmlns:a16="http://schemas.microsoft.com/office/drawing/2014/main" id="{E49EF5EF-EE31-A299-2292-D5A6459AD08C}"/>
              </a:ext>
            </a:extLst>
          </p:cNvPr>
          <p:cNvSpPr/>
          <p:nvPr/>
        </p:nvSpPr>
        <p:spPr>
          <a:xfrm>
            <a:off x="1552442" y="3477583"/>
            <a:ext cx="74123" cy="5847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1" name="Left Brace 10">
            <a:extLst>
              <a:ext uri="{FF2B5EF4-FFF2-40B4-BE49-F238E27FC236}">
                <a16:creationId xmlns:a16="http://schemas.microsoft.com/office/drawing/2014/main" id="{818288A6-4C3B-9D84-37D7-0D5F5B4C0D04}"/>
              </a:ext>
            </a:extLst>
          </p:cNvPr>
          <p:cNvSpPr/>
          <p:nvPr/>
        </p:nvSpPr>
        <p:spPr>
          <a:xfrm>
            <a:off x="1715105" y="3161448"/>
            <a:ext cx="74123" cy="4249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2" name="Left Brace 11">
            <a:extLst>
              <a:ext uri="{FF2B5EF4-FFF2-40B4-BE49-F238E27FC236}">
                <a16:creationId xmlns:a16="http://schemas.microsoft.com/office/drawing/2014/main" id="{8C7F552D-D992-6C36-1278-FCED06809977}"/>
              </a:ext>
            </a:extLst>
          </p:cNvPr>
          <p:cNvSpPr/>
          <p:nvPr/>
        </p:nvSpPr>
        <p:spPr>
          <a:xfrm>
            <a:off x="1523695" y="4090748"/>
            <a:ext cx="91440" cy="9292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75788803-4E65-8095-3359-E98628BA9311}"/>
              </a:ext>
            </a:extLst>
          </p:cNvPr>
          <p:cNvSpPr txBox="1"/>
          <p:nvPr/>
        </p:nvSpPr>
        <p:spPr>
          <a:xfrm>
            <a:off x="316427" y="2677688"/>
            <a:ext cx="12683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solidFill>
                  <a:srgbClr val="000000"/>
                </a:solidFill>
                <a:latin typeface="Acherus Grotesque" panose="02000505000000020004" pitchFamily="50" charset="0"/>
                <a:cs typeface="Arial"/>
                <a:sym typeface="Arial"/>
              </a:rPr>
              <a:t>Arrow size</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4" name="Left Brace 13">
            <a:extLst>
              <a:ext uri="{FF2B5EF4-FFF2-40B4-BE49-F238E27FC236}">
                <a16:creationId xmlns:a16="http://schemas.microsoft.com/office/drawing/2014/main" id="{D6F175C1-A832-4177-9379-6579D35C9367}"/>
              </a:ext>
            </a:extLst>
          </p:cNvPr>
          <p:cNvSpPr/>
          <p:nvPr/>
        </p:nvSpPr>
        <p:spPr>
          <a:xfrm>
            <a:off x="1536142" y="2840428"/>
            <a:ext cx="91440" cy="1517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40676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latin typeface="Acherus Grotesque"/>
                <a:cs typeface="Arial"/>
              </a:rPr>
              <a:t>Supervised versus unsupervised again</a:t>
            </a:r>
          </a:p>
        </p:txBody>
      </p:sp>
      <p:sp>
        <p:nvSpPr>
          <p:cNvPr id="2" name="Footer Placeholder 1">
            <a:extLst>
              <a:ext uri="{FF2B5EF4-FFF2-40B4-BE49-F238E27FC236}">
                <a16:creationId xmlns:a16="http://schemas.microsoft.com/office/drawing/2014/main" id="{53B3279E-5C7E-4A21-B740-0974B0736ACD}"/>
              </a:ext>
            </a:extLst>
          </p:cNvPr>
          <p:cNvSpPr>
            <a:spLocks noGrp="1"/>
          </p:cNvSpPr>
          <p:nvPr>
            <p:ph type="ftr" sz="quarter" idx="11"/>
          </p:nvPr>
        </p:nvSpPr>
        <p:spPr/>
        <p:txBody>
          <a:bodyPr/>
          <a:lstStyle/>
          <a:p>
            <a:r>
              <a:rPr lang="en-US" dirty="0"/>
              <a:t>Unsupervised Learning</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861F41"/>
              </a:buClr>
              <a:buSzPct val="92000"/>
              <a:buFont typeface="Wingdings 2" panose="05020102010507070707" pitchFamily="18" charset="2"/>
              <a:buChar char=""/>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Acherus Grotesque" panose="02000505000000020004" pitchFamily="50" charset="0"/>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PATTERNS,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cherus Grotesque" panose="02000505000000020004" pitchFamily="50" charset="0"/>
                <a:cs typeface="Arial"/>
                <a:sym typeface="Arial"/>
              </a:rPr>
              <a:t>does it make sense?</a:t>
            </a:r>
          </a:p>
        </p:txBody>
      </p:sp>
      <p:sp>
        <p:nvSpPr>
          <p:cNvPr id="3" name="Rectangle 2">
            <a:extLst>
              <a:ext uri="{FF2B5EF4-FFF2-40B4-BE49-F238E27FC236}">
                <a16:creationId xmlns:a16="http://schemas.microsoft.com/office/drawing/2014/main" id="{D1CFD232-1333-8EDE-5234-D1B30DFCE7A8}"/>
              </a:ext>
            </a:extLst>
          </p:cNvPr>
          <p:cNvSpPr/>
          <p:nvPr/>
        </p:nvSpPr>
        <p:spPr>
          <a:xfrm>
            <a:off x="266818" y="3924461"/>
            <a:ext cx="11647714" cy="2286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Tree>
    <p:extLst>
      <p:ext uri="{BB962C8B-B14F-4D97-AF65-F5344CB8AC3E}">
        <p14:creationId xmlns:p14="http://schemas.microsoft.com/office/powerpoint/2010/main" val="2643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1B98935-C8F8-1309-AEDD-3CFD354026DB}"/>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FF4C767F-71D4-72D0-6552-171A666BF27A}"/>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dirty="0">
                <a:cs typeface="Arial"/>
              </a:rPr>
              <a:t>B</a:t>
            </a:r>
            <a:r>
              <a:rPr lang="en-US" b="1" dirty="0">
                <a:cs typeface="Arial"/>
              </a:rPr>
              <a:t>iplot for the first two principal components</a:t>
            </a:r>
            <a:endParaRPr b="1" dirty="0"/>
          </a:p>
        </p:txBody>
      </p:sp>
      <p:sp>
        <p:nvSpPr>
          <p:cNvPr id="5" name="Footer Placeholder 4">
            <a:extLst>
              <a:ext uri="{FF2B5EF4-FFF2-40B4-BE49-F238E27FC236}">
                <a16:creationId xmlns:a16="http://schemas.microsoft.com/office/drawing/2014/main" id="{A7C5B8E3-DC01-4A2A-BDBE-9F58CEAFBDF0}"/>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2F8B786C-7092-85EB-18E8-80EABCE27C45}"/>
              </a:ext>
            </a:extLst>
          </p:cNvPr>
          <p:cNvSpPr>
            <a:spLocks noGrp="1"/>
          </p:cNvSpPr>
          <p:nvPr>
            <p:ph type="sldNum" sz="quarter" idx="12"/>
          </p:nvPr>
        </p:nvSpPr>
        <p:spPr/>
        <p:txBody>
          <a:bodyPr/>
          <a:lstStyle/>
          <a:p>
            <a:fld id="{8E06CFEE-053A-4A40-A88B-A288F0289482}" type="slidenum">
              <a:rPr lang="en-US" smtClean="0"/>
              <a:t>50</a:t>
            </a:fld>
            <a:endParaRPr lang="en-US"/>
          </a:p>
        </p:txBody>
      </p:sp>
      <p:pic>
        <p:nvPicPr>
          <p:cNvPr id="4" name="Picture 3">
            <a:extLst>
              <a:ext uri="{FF2B5EF4-FFF2-40B4-BE49-F238E27FC236}">
                <a16:creationId xmlns:a16="http://schemas.microsoft.com/office/drawing/2014/main" id="{BA079723-DBBC-A384-977F-A93DDED4DBEA}"/>
              </a:ext>
            </a:extLst>
          </p:cNvPr>
          <p:cNvPicPr>
            <a:picLocks noChangeAspect="1"/>
          </p:cNvPicPr>
          <p:nvPr/>
        </p:nvPicPr>
        <p:blipFill>
          <a:blip r:embed="rId3"/>
          <a:stretch>
            <a:fillRect/>
          </a:stretch>
        </p:blipFill>
        <p:spPr>
          <a:xfrm>
            <a:off x="3669074" y="1528788"/>
            <a:ext cx="4853853" cy="4783405"/>
          </a:xfrm>
          <a:prstGeom prst="rect">
            <a:avLst/>
          </a:prstGeom>
        </p:spPr>
      </p:pic>
    </p:spTree>
    <p:extLst>
      <p:ext uri="{BB962C8B-B14F-4D97-AF65-F5344CB8AC3E}">
        <p14:creationId xmlns:p14="http://schemas.microsoft.com/office/powerpoint/2010/main" val="393123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b="1" dirty="0"/>
              <a:t>Exercise 2: Classifying countries with clustering </a:t>
            </a:r>
            <a:endParaRPr b="1" dirty="0"/>
          </a:p>
        </p:txBody>
      </p:sp>
      <p:sp>
        <p:nvSpPr>
          <p:cNvPr id="4" name="Content Placeholder 3">
            <a:extLst>
              <a:ext uri="{FF2B5EF4-FFF2-40B4-BE49-F238E27FC236}">
                <a16:creationId xmlns:a16="http://schemas.microsoft.com/office/drawing/2014/main" id="{DEE5EBB5-4591-4BB1-BE1D-F5693F4CC980}"/>
              </a:ext>
            </a:extLst>
          </p:cNvPr>
          <p:cNvSpPr>
            <a:spLocks noGrp="1"/>
          </p:cNvSpPr>
          <p:nvPr>
            <p:ph idx="1"/>
          </p:nvPr>
        </p:nvSpPr>
        <p:spPr/>
        <p:txBody>
          <a:bodyPr/>
          <a:lstStyle/>
          <a:p>
            <a:r>
              <a:rPr lang="en-US" dirty="0"/>
              <a:t>For our second exercise, we will cluster the countries using hierarchical clustering.</a:t>
            </a:r>
          </a:p>
          <a:p>
            <a:r>
              <a:rPr lang="en-US" dirty="0"/>
              <a:t>1) We begin by creating the full tree/dendrogram (each country in its own cluster).</a:t>
            </a:r>
          </a:p>
          <a:p>
            <a:r>
              <a:rPr lang="en-US" dirty="0"/>
              <a:t>2) We then implement a cut to achieve only three clusters.</a:t>
            </a:r>
          </a:p>
          <a:p>
            <a:endParaRPr lang="en-US" dirty="0"/>
          </a:p>
        </p:txBody>
      </p:sp>
      <p:sp>
        <p:nvSpPr>
          <p:cNvPr id="3" name="Footer Placeholder 2">
            <a:extLst>
              <a:ext uri="{FF2B5EF4-FFF2-40B4-BE49-F238E27FC236}">
                <a16:creationId xmlns:a16="http://schemas.microsoft.com/office/drawing/2014/main" id="{91733620-43EB-4CC2-9FCA-7E3E45612ABD}"/>
              </a:ext>
            </a:extLst>
          </p:cNvPr>
          <p:cNvSpPr>
            <a:spLocks noGrp="1"/>
          </p:cNvSpPr>
          <p:nvPr>
            <p:ph type="ftr" sz="quarter" idx="11"/>
          </p:nvPr>
        </p:nvSpPr>
        <p:spPr/>
        <p:txBody>
          <a:bodyPr/>
          <a:lstStyle/>
          <a:p>
            <a:r>
              <a:rPr lang="en-US" dirty="0"/>
              <a:t>Unsupervised Learning</a:t>
            </a:r>
          </a:p>
        </p:txBody>
      </p:sp>
      <p:sp>
        <p:nvSpPr>
          <p:cNvPr id="2" name="Slide Number Placeholder 1">
            <a:extLst>
              <a:ext uri="{FF2B5EF4-FFF2-40B4-BE49-F238E27FC236}">
                <a16:creationId xmlns:a16="http://schemas.microsoft.com/office/drawing/2014/main" id="{AB754D3F-BC65-5CB8-123E-A47F729CC533}"/>
              </a:ext>
            </a:extLst>
          </p:cNvPr>
          <p:cNvSpPr>
            <a:spLocks noGrp="1"/>
          </p:cNvSpPr>
          <p:nvPr>
            <p:ph type="sldNum" sz="quarter" idx="12"/>
          </p:nvPr>
        </p:nvSpPr>
        <p:spPr/>
        <p:txBody>
          <a:bodyPr/>
          <a:lstStyle/>
          <a:p>
            <a:fld id="{8E06CFEE-053A-4A40-A88B-A288F0289482}" type="slidenum">
              <a:rPr lang="en-US" smtClean="0"/>
              <a:t>51</a:t>
            </a:fld>
            <a:endParaRPr lang="en-US"/>
          </a:p>
        </p:txBody>
      </p:sp>
      <p:sp>
        <p:nvSpPr>
          <p:cNvPr id="21" name="Rectangle 20">
            <a:extLst>
              <a:ext uri="{FF2B5EF4-FFF2-40B4-BE49-F238E27FC236}">
                <a16:creationId xmlns:a16="http://schemas.microsoft.com/office/drawing/2014/main" id="{8A95528D-365D-A438-6336-22EADE2132E3}"/>
              </a:ext>
            </a:extLst>
          </p:cNvPr>
          <p:cNvSpPr/>
          <p:nvPr/>
        </p:nvSpPr>
        <p:spPr>
          <a:xfrm>
            <a:off x="602924" y="4089834"/>
            <a:ext cx="2027097" cy="514949"/>
          </a:xfrm>
          <a:prstGeom prst="rect">
            <a:avLst/>
          </a:prstGeom>
        </p:spPr>
        <p:txBody>
          <a:bodyPr wrap="square" anchor="ctr">
            <a:spAutoFit/>
          </a:bodyPr>
          <a:lstStyle/>
          <a:p>
            <a:pPr marL="0" marR="0" lvl="0" indent="0" algn="l" defTabSz="914400" rtl="0" eaLnBrk="1" fontAlgn="auto" latinLnBrk="0" hangingPunct="1">
              <a:lnSpc>
                <a:spcPct val="150000"/>
              </a:lnSpc>
              <a:spcBef>
                <a:spcPts val="0"/>
              </a:spcBef>
              <a:spcAft>
                <a:spcPts val="1200"/>
              </a:spcAft>
              <a:buClr>
                <a:srgbClr val="FF6600"/>
              </a:buClr>
              <a:buSzPts val="2369"/>
              <a:buFont typeface="Arial"/>
              <a:buNone/>
              <a:tabLst/>
              <a:defRPr/>
            </a:pPr>
            <a:r>
              <a:rPr kumimoji="0" lang="en-US" sz="2000" b="0" i="0" u="sng" strike="noStrike" kern="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Python Code</a:t>
            </a:r>
          </a:p>
        </p:txBody>
      </p:sp>
      <p:sp>
        <p:nvSpPr>
          <p:cNvPr id="22" name="TextBox 21">
            <a:extLst>
              <a:ext uri="{FF2B5EF4-FFF2-40B4-BE49-F238E27FC236}">
                <a16:creationId xmlns:a16="http://schemas.microsoft.com/office/drawing/2014/main" id="{92982B26-5095-2F04-3F35-2801D8EAB32E}"/>
              </a:ext>
            </a:extLst>
          </p:cNvPr>
          <p:cNvSpPr txBox="1"/>
          <p:nvPr/>
        </p:nvSpPr>
        <p:spPr>
          <a:xfrm>
            <a:off x="1720910" y="4867673"/>
            <a:ext cx="10403173" cy="1350370"/>
          </a:xfrm>
          <a:prstGeom prst="rect">
            <a:avLst/>
          </a:prstGeom>
          <a:solidFill>
            <a:schemeClr val="accent5">
              <a:lumMod val="20000"/>
              <a:lumOff val="80000"/>
            </a:schemeClr>
          </a:solidFill>
        </p:spPr>
        <p:txBody>
          <a:bodyPr wrap="square" rtlCol="0">
            <a:spAutoFit/>
          </a:bodyPr>
          <a:lstStyle/>
          <a:p>
            <a:pPr>
              <a:lnSpc>
                <a:spcPts val="1425"/>
              </a:lnSpc>
            </a:pPr>
            <a:r>
              <a:rPr lang="en-US" sz="1400" b="0" dirty="0" err="1">
                <a:effectLst/>
                <a:latin typeface="Courier New" panose="02070309020205020404" pitchFamily="49" charset="0"/>
                <a:cs typeface="Courier New" panose="02070309020205020404" pitchFamily="49" charset="0"/>
              </a:rPr>
              <a:t>HClustFull_Complete</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AgglomerativeClustering</a:t>
            </a:r>
            <a:r>
              <a:rPr lang="en-US" sz="1400" b="0" dirty="0">
                <a:effectLst/>
                <a:latin typeface="Courier New" panose="02070309020205020404" pitchFamily="49" charset="0"/>
                <a:cs typeface="Courier New" panose="02070309020205020404" pitchFamily="49" charset="0"/>
              </a:rPr>
              <a:t>(linkage = 'complete', </a:t>
            </a:r>
            <a:r>
              <a:rPr lang="en-US" sz="1400" b="0" dirty="0" err="1">
                <a:effectLst/>
                <a:latin typeface="Courier New" panose="02070309020205020404" pitchFamily="49" charset="0"/>
                <a:cs typeface="Courier New" panose="02070309020205020404" pitchFamily="49" charset="0"/>
              </a:rPr>
              <a:t>n_clusters</a:t>
            </a:r>
            <a:r>
              <a:rPr lang="en-US" sz="1400" b="0" dirty="0">
                <a:effectLst/>
                <a:latin typeface="Courier New" panose="02070309020205020404" pitchFamily="49" charset="0"/>
                <a:cs typeface="Courier New" panose="02070309020205020404" pitchFamily="49" charset="0"/>
              </a:rPr>
              <a:t> = None, 	</a:t>
            </a:r>
            <a:r>
              <a:rPr lang="en-US" sz="1400" b="0" dirty="0" err="1">
                <a:effectLst/>
                <a:latin typeface="Courier New" panose="02070309020205020404" pitchFamily="49" charset="0"/>
                <a:cs typeface="Courier New" panose="02070309020205020404" pitchFamily="49" charset="0"/>
              </a:rPr>
              <a:t>distance_threshold</a:t>
            </a:r>
            <a:r>
              <a:rPr lang="en-US" sz="1400" b="0" dirty="0">
                <a:effectLst/>
                <a:latin typeface="Courier New" panose="02070309020205020404" pitchFamily="49" charset="0"/>
                <a:cs typeface="Courier New" panose="02070309020205020404" pitchFamily="49" charset="0"/>
              </a:rPr>
              <a:t> = 0).fit(</a:t>
            </a:r>
            <a:r>
              <a:rPr lang="en-US" sz="1400" b="0" dirty="0" err="1">
                <a:effectLst/>
                <a:latin typeface="Courier New" panose="02070309020205020404" pitchFamily="49" charset="0"/>
                <a:cs typeface="Courier New" panose="02070309020205020404" pitchFamily="49" charset="0"/>
              </a:rPr>
              <a:t>Countries.iloc</a:t>
            </a:r>
            <a:r>
              <a:rPr lang="en-US" sz="1400" b="0" dirty="0">
                <a:effectLst/>
                <a:latin typeface="Courier New" panose="02070309020205020404" pitchFamily="49" charset="0"/>
                <a:cs typeface="Courier New" panose="02070309020205020404" pitchFamily="49" charset="0"/>
              </a:rPr>
              <a:t>[:, 1:])</a:t>
            </a:r>
          </a:p>
          <a:p>
            <a:pPr>
              <a:lnSpc>
                <a:spcPts val="1425"/>
              </a:lnSpc>
            </a:pPr>
            <a:r>
              <a:rPr lang="en-US" sz="1400" b="0" dirty="0" err="1">
                <a:effectLst/>
                <a:latin typeface="Courier New" panose="02070309020205020404" pitchFamily="49" charset="0"/>
                <a:cs typeface="Courier New" panose="02070309020205020404" pitchFamily="49" charset="0"/>
              </a:rPr>
              <a:t>plot_dendrogram</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HClustFull_Complete</a:t>
            </a: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truncate_mode</a:t>
            </a:r>
            <a:r>
              <a:rPr lang="en-US" sz="1400" b="0" dirty="0">
                <a:effectLst/>
                <a:latin typeface="Courier New" panose="02070309020205020404" pitchFamily="49" charset="0"/>
                <a:cs typeface="Courier New" panose="02070309020205020404" pitchFamily="49" charset="0"/>
              </a:rPr>
              <a:t> = 'level', p = 10, </a:t>
            </a:r>
            <a:r>
              <a:rPr lang="en-US" sz="1400" b="0" dirty="0" err="1">
                <a:effectLst/>
                <a:latin typeface="Courier New" panose="02070309020205020404" pitchFamily="49" charset="0"/>
                <a:cs typeface="Courier New" panose="02070309020205020404" pitchFamily="49" charset="0"/>
              </a:rPr>
              <a:t>color_threshold</a:t>
            </a:r>
            <a:r>
              <a:rPr lang="en-US" sz="1400" b="0" dirty="0">
                <a:effectLst/>
                <a:latin typeface="Courier New" panose="02070309020205020404" pitchFamily="49" charset="0"/>
                <a:cs typeface="Courier New" panose="02070309020205020404" pitchFamily="49" charset="0"/>
              </a:rPr>
              <a:t> = 0)</a:t>
            </a:r>
          </a:p>
          <a:p>
            <a:pPr>
              <a:lnSpc>
                <a:spcPts val="1425"/>
              </a:lnSpc>
            </a:pPr>
            <a:endParaRPr lang="en-US" sz="1400" b="0" dirty="0">
              <a:effectLst/>
              <a:latin typeface="Courier New" panose="02070309020205020404" pitchFamily="49" charset="0"/>
              <a:cs typeface="Courier New" panose="02070309020205020404" pitchFamily="49" charset="0"/>
            </a:endParaRPr>
          </a:p>
          <a:p>
            <a:pPr>
              <a:lnSpc>
                <a:spcPts val="1425"/>
              </a:lnSpc>
            </a:pPr>
            <a:r>
              <a:rPr lang="en-US" sz="1400" b="0" dirty="0" err="1">
                <a:effectLst/>
                <a:latin typeface="Courier New" panose="02070309020205020404" pitchFamily="49" charset="0"/>
                <a:cs typeface="Courier New" panose="02070309020205020404" pitchFamily="49" charset="0"/>
              </a:rPr>
              <a:t>HClustThree_Complete</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AgglomerativeClustering</a:t>
            </a:r>
            <a:r>
              <a:rPr lang="en-US" sz="1400" b="0" dirty="0">
                <a:effectLst/>
                <a:latin typeface="Courier New" panose="02070309020205020404" pitchFamily="49" charset="0"/>
                <a:cs typeface="Courier New" panose="02070309020205020404" pitchFamily="49" charset="0"/>
              </a:rPr>
              <a:t>(linkage = 'complete', </a:t>
            </a:r>
            <a:r>
              <a:rPr lang="en-US" sz="1400" b="0" dirty="0" err="1">
                <a:effectLst/>
                <a:latin typeface="Courier New" panose="02070309020205020404" pitchFamily="49" charset="0"/>
                <a:cs typeface="Courier New" panose="02070309020205020404" pitchFamily="49" charset="0"/>
              </a:rPr>
              <a:t>n_clusters</a:t>
            </a:r>
            <a:r>
              <a:rPr lang="en-US" sz="1400" b="0" dirty="0">
                <a:effectLst/>
                <a:latin typeface="Courier New" panose="02070309020205020404" pitchFamily="49" charset="0"/>
                <a:cs typeface="Courier New" panose="02070309020205020404" pitchFamily="49" charset="0"/>
              </a:rPr>
              <a:t> = 3, </a:t>
            </a:r>
          </a:p>
          <a:p>
            <a:pPr>
              <a:lnSpc>
                <a:spcPts val="1425"/>
              </a:lnSpc>
            </a:pPr>
            <a:r>
              <a:rPr lang="en-US" sz="1400" dirty="0">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compute_distances</a:t>
            </a:r>
            <a:r>
              <a:rPr lang="en-US" sz="1400" b="0" dirty="0">
                <a:effectLst/>
                <a:latin typeface="Courier New" panose="02070309020205020404" pitchFamily="49" charset="0"/>
                <a:cs typeface="Courier New" panose="02070309020205020404" pitchFamily="49" charset="0"/>
              </a:rPr>
              <a:t> = True).fit(</a:t>
            </a:r>
            <a:r>
              <a:rPr lang="en-US" sz="1400" b="0" dirty="0" err="1">
                <a:effectLst/>
                <a:latin typeface="Courier New" panose="02070309020205020404" pitchFamily="49" charset="0"/>
                <a:cs typeface="Courier New" panose="02070309020205020404" pitchFamily="49" charset="0"/>
              </a:rPr>
              <a:t>Countries.iloc</a:t>
            </a:r>
            <a:r>
              <a:rPr lang="en-US" sz="1400" b="0" dirty="0">
                <a:effectLst/>
                <a:latin typeface="Courier New" panose="02070309020205020404" pitchFamily="49" charset="0"/>
                <a:cs typeface="Courier New" panose="02070309020205020404" pitchFamily="49" charset="0"/>
              </a:rPr>
              <a:t>[:,1:])</a:t>
            </a:r>
          </a:p>
          <a:p>
            <a:pPr>
              <a:lnSpc>
                <a:spcPts val="1425"/>
              </a:lnSpc>
            </a:pPr>
            <a:r>
              <a:rPr lang="en-US" sz="1400" b="0" dirty="0" err="1">
                <a:effectLst/>
                <a:latin typeface="Courier New" panose="02070309020205020404" pitchFamily="49" charset="0"/>
                <a:cs typeface="Courier New" panose="02070309020205020404" pitchFamily="49" charset="0"/>
              </a:rPr>
              <a:t>plot_dendrogram</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HClustThree_Complete</a:t>
            </a: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truncate_mode</a:t>
            </a:r>
            <a:r>
              <a:rPr lang="en-US" sz="1400" b="0" dirty="0">
                <a:effectLst/>
                <a:latin typeface="Courier New" panose="02070309020205020404" pitchFamily="49" charset="0"/>
                <a:cs typeface="Courier New" panose="02070309020205020404" pitchFamily="49" charset="0"/>
              </a:rPr>
              <a:t> = 'level', p = 50, </a:t>
            </a:r>
            <a:r>
              <a:rPr lang="en-US" sz="1400" b="0" dirty="0" err="1">
                <a:effectLst/>
                <a:latin typeface="Courier New" panose="02070309020205020404" pitchFamily="49" charset="0"/>
                <a:cs typeface="Courier New" panose="02070309020205020404" pitchFamily="49" charset="0"/>
              </a:rPr>
              <a:t>color_threshold</a:t>
            </a:r>
            <a:r>
              <a:rPr lang="en-US" sz="1400" b="0" dirty="0">
                <a:effectLst/>
                <a:latin typeface="Courier New" panose="02070309020205020404" pitchFamily="49" charset="0"/>
                <a:cs typeface="Courier New" panose="02070309020205020404" pitchFamily="49" charset="0"/>
              </a:rPr>
              <a:t> = 80000)</a:t>
            </a:r>
          </a:p>
        </p:txBody>
      </p:sp>
      <p:sp>
        <p:nvSpPr>
          <p:cNvPr id="24" name="TextBox 23">
            <a:extLst>
              <a:ext uri="{FF2B5EF4-FFF2-40B4-BE49-F238E27FC236}">
                <a16:creationId xmlns:a16="http://schemas.microsoft.com/office/drawing/2014/main" id="{72CD49D6-64E2-4C39-B73D-741ED2A347A0}"/>
              </a:ext>
            </a:extLst>
          </p:cNvPr>
          <p:cNvSpPr txBox="1"/>
          <p:nvPr/>
        </p:nvSpPr>
        <p:spPr>
          <a:xfrm>
            <a:off x="151998" y="4758636"/>
            <a:ext cx="161374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Implementing HC and plotting the results</a:t>
            </a:r>
          </a:p>
        </p:txBody>
      </p:sp>
      <p:sp>
        <p:nvSpPr>
          <p:cNvPr id="25" name="Left Brace 24">
            <a:extLst>
              <a:ext uri="{FF2B5EF4-FFF2-40B4-BE49-F238E27FC236}">
                <a16:creationId xmlns:a16="http://schemas.microsoft.com/office/drawing/2014/main" id="{5EA5B23D-F554-E34F-22AD-CBF03ABBEB84}"/>
              </a:ext>
            </a:extLst>
          </p:cNvPr>
          <p:cNvSpPr/>
          <p:nvPr/>
        </p:nvSpPr>
        <p:spPr>
          <a:xfrm>
            <a:off x="1627735" y="4885039"/>
            <a:ext cx="62261" cy="6164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8" name="TextBox 27">
            <a:extLst>
              <a:ext uri="{FF2B5EF4-FFF2-40B4-BE49-F238E27FC236}">
                <a16:creationId xmlns:a16="http://schemas.microsoft.com/office/drawing/2014/main" id="{C94668C7-0F90-AE89-282C-3AAD20A64594}"/>
              </a:ext>
            </a:extLst>
          </p:cNvPr>
          <p:cNvSpPr txBox="1"/>
          <p:nvPr/>
        </p:nvSpPr>
        <p:spPr>
          <a:xfrm>
            <a:off x="152099" y="5697218"/>
            <a:ext cx="15344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defRPr/>
            </a:pPr>
            <a:r>
              <a:rPr lang="en-US" sz="1600" kern="0" dirty="0" err="1">
                <a:solidFill>
                  <a:srgbClr val="000000"/>
                </a:solidFill>
                <a:latin typeface="Acherus Grotesque" panose="02000505000000020004" pitchFamily="50" charset="0"/>
                <a:cs typeface="Arial"/>
                <a:sym typeface="Arial"/>
              </a:rPr>
              <a:t>n_clusters</a:t>
            </a:r>
            <a:r>
              <a:rPr lang="en-US" sz="1600" kern="0" dirty="0">
                <a:solidFill>
                  <a:srgbClr val="000000"/>
                </a:solidFill>
                <a:latin typeface="Acherus Grotesque" panose="02000505000000020004" pitchFamily="50" charset="0"/>
                <a:cs typeface="Arial"/>
                <a:sym typeface="Arial"/>
              </a:rPr>
              <a:t> = 3 for 3 clusters</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29" name="Left Brace 28">
            <a:extLst>
              <a:ext uri="{FF2B5EF4-FFF2-40B4-BE49-F238E27FC236}">
                <a16:creationId xmlns:a16="http://schemas.microsoft.com/office/drawing/2014/main" id="{2F9FFD63-6D31-B61F-C84D-FD85D25C615A}"/>
              </a:ext>
            </a:extLst>
          </p:cNvPr>
          <p:cNvSpPr/>
          <p:nvPr/>
        </p:nvSpPr>
        <p:spPr>
          <a:xfrm>
            <a:off x="1648757" y="5561314"/>
            <a:ext cx="62261" cy="6164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732279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9C6D265-9CED-9FD4-9148-74669588AD42}"/>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EEEAE08A-7037-9547-9EFB-9422B2E05234}"/>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dirty="0"/>
              <a:t>D</a:t>
            </a:r>
            <a:r>
              <a:rPr lang="en-US" b="1" dirty="0"/>
              <a:t>endrograms</a:t>
            </a:r>
            <a:endParaRPr b="1" dirty="0"/>
          </a:p>
        </p:txBody>
      </p:sp>
      <p:sp>
        <p:nvSpPr>
          <p:cNvPr id="4" name="Footer Placeholder 3">
            <a:extLst>
              <a:ext uri="{FF2B5EF4-FFF2-40B4-BE49-F238E27FC236}">
                <a16:creationId xmlns:a16="http://schemas.microsoft.com/office/drawing/2014/main" id="{E6BA77CA-9242-49BE-8374-D4AEBBF917BD}"/>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0756648E-3D53-F4E9-CEE9-3FCAF6A72DE5}"/>
              </a:ext>
            </a:extLst>
          </p:cNvPr>
          <p:cNvSpPr>
            <a:spLocks noGrp="1"/>
          </p:cNvSpPr>
          <p:nvPr>
            <p:ph type="sldNum" sz="quarter" idx="12"/>
          </p:nvPr>
        </p:nvSpPr>
        <p:spPr/>
        <p:txBody>
          <a:bodyPr/>
          <a:lstStyle/>
          <a:p>
            <a:fld id="{8E06CFEE-053A-4A40-A88B-A288F0289482}" type="slidenum">
              <a:rPr lang="en-US" smtClean="0"/>
              <a:t>52</a:t>
            </a:fld>
            <a:endParaRPr lang="en-US"/>
          </a:p>
        </p:txBody>
      </p:sp>
      <p:pic>
        <p:nvPicPr>
          <p:cNvPr id="5" name="Picture 4">
            <a:extLst>
              <a:ext uri="{FF2B5EF4-FFF2-40B4-BE49-F238E27FC236}">
                <a16:creationId xmlns:a16="http://schemas.microsoft.com/office/drawing/2014/main" id="{66081F5A-D091-F705-B4C9-E6000E93A8DC}"/>
              </a:ext>
            </a:extLst>
          </p:cNvPr>
          <p:cNvPicPr>
            <a:picLocks noChangeAspect="1"/>
          </p:cNvPicPr>
          <p:nvPr/>
        </p:nvPicPr>
        <p:blipFill>
          <a:blip r:embed="rId3"/>
          <a:stretch>
            <a:fillRect/>
          </a:stretch>
        </p:blipFill>
        <p:spPr>
          <a:xfrm>
            <a:off x="6202886" y="1876425"/>
            <a:ext cx="5589063" cy="3970162"/>
          </a:xfrm>
          <a:prstGeom prst="rect">
            <a:avLst/>
          </a:prstGeom>
        </p:spPr>
      </p:pic>
      <p:pic>
        <p:nvPicPr>
          <p:cNvPr id="7" name="Picture 6">
            <a:extLst>
              <a:ext uri="{FF2B5EF4-FFF2-40B4-BE49-F238E27FC236}">
                <a16:creationId xmlns:a16="http://schemas.microsoft.com/office/drawing/2014/main" id="{0D263B9C-CE85-EC9B-8416-F35233FB49DB}"/>
              </a:ext>
            </a:extLst>
          </p:cNvPr>
          <p:cNvPicPr>
            <a:picLocks noChangeAspect="1"/>
          </p:cNvPicPr>
          <p:nvPr/>
        </p:nvPicPr>
        <p:blipFill>
          <a:blip r:embed="rId4"/>
          <a:stretch>
            <a:fillRect/>
          </a:stretch>
        </p:blipFill>
        <p:spPr>
          <a:xfrm>
            <a:off x="263097" y="1876425"/>
            <a:ext cx="5589063" cy="3970162"/>
          </a:xfrm>
          <a:prstGeom prst="rect">
            <a:avLst/>
          </a:prstGeom>
        </p:spPr>
      </p:pic>
    </p:spTree>
    <p:extLst>
      <p:ext uri="{BB962C8B-B14F-4D97-AF65-F5344CB8AC3E}">
        <p14:creationId xmlns:p14="http://schemas.microsoft.com/office/powerpoint/2010/main" val="23211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A625149-D6D0-06A3-E0A9-12119CCCFBF1}"/>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125FC863-6CA5-6CF2-589F-D79A36702B43}"/>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b="1" dirty="0"/>
              <a:t>Exercise 3: K-means with principal components</a:t>
            </a:r>
            <a:endParaRPr b="1" dirty="0"/>
          </a:p>
        </p:txBody>
      </p:sp>
      <p:sp>
        <p:nvSpPr>
          <p:cNvPr id="9" name="Content Placeholder 8">
            <a:extLst>
              <a:ext uri="{FF2B5EF4-FFF2-40B4-BE49-F238E27FC236}">
                <a16:creationId xmlns:a16="http://schemas.microsoft.com/office/drawing/2014/main" id="{35382559-2AC0-4423-B830-9998E6E274FC}"/>
              </a:ext>
            </a:extLst>
          </p:cNvPr>
          <p:cNvSpPr>
            <a:spLocks noGrp="1"/>
          </p:cNvSpPr>
          <p:nvPr>
            <p:ph idx="1"/>
          </p:nvPr>
        </p:nvSpPr>
        <p:spPr/>
        <p:txBody>
          <a:bodyPr/>
          <a:lstStyle/>
          <a:p>
            <a:r>
              <a:rPr lang="en-US" dirty="0"/>
              <a:t>For our third exercise, we will cluster the countries using k-means clustering using PCs.</a:t>
            </a:r>
          </a:p>
          <a:p>
            <a:r>
              <a:rPr lang="en-US" dirty="0"/>
              <a:t>1) We begin by fitting the PCA (with 5 components), then run k-means clustering, and finally plot those clusters for the first two principal components.</a:t>
            </a:r>
          </a:p>
          <a:p>
            <a:endParaRPr lang="en-US" dirty="0"/>
          </a:p>
        </p:txBody>
      </p:sp>
      <p:sp>
        <p:nvSpPr>
          <p:cNvPr id="7" name="Footer Placeholder 6">
            <a:extLst>
              <a:ext uri="{FF2B5EF4-FFF2-40B4-BE49-F238E27FC236}">
                <a16:creationId xmlns:a16="http://schemas.microsoft.com/office/drawing/2014/main" id="{674E0CC7-3D79-41B1-BDAB-44918571A51B}"/>
              </a:ext>
            </a:extLst>
          </p:cNvPr>
          <p:cNvSpPr>
            <a:spLocks noGrp="1"/>
          </p:cNvSpPr>
          <p:nvPr>
            <p:ph type="ftr" sz="quarter" idx="11"/>
          </p:nvPr>
        </p:nvSpPr>
        <p:spPr/>
        <p:txBody>
          <a:bodyPr/>
          <a:lstStyle/>
          <a:p>
            <a:r>
              <a:rPr lang="en-US" dirty="0"/>
              <a:t>Unsupervised Learning</a:t>
            </a:r>
          </a:p>
        </p:txBody>
      </p:sp>
      <p:sp>
        <p:nvSpPr>
          <p:cNvPr id="6" name="Slide Number Placeholder 5">
            <a:extLst>
              <a:ext uri="{FF2B5EF4-FFF2-40B4-BE49-F238E27FC236}">
                <a16:creationId xmlns:a16="http://schemas.microsoft.com/office/drawing/2014/main" id="{5E02B569-D2E8-4A1E-F6D3-DF49B6BFA70C}"/>
              </a:ext>
            </a:extLst>
          </p:cNvPr>
          <p:cNvSpPr>
            <a:spLocks noGrp="1"/>
          </p:cNvSpPr>
          <p:nvPr>
            <p:ph type="sldNum" sz="quarter" idx="12"/>
          </p:nvPr>
        </p:nvSpPr>
        <p:spPr/>
        <p:txBody>
          <a:bodyPr/>
          <a:lstStyle/>
          <a:p>
            <a:fld id="{8E06CFEE-053A-4A40-A88B-A288F0289482}" type="slidenum">
              <a:rPr lang="en-US" smtClean="0"/>
              <a:t>53</a:t>
            </a:fld>
            <a:endParaRPr lang="en-US"/>
          </a:p>
        </p:txBody>
      </p:sp>
      <p:sp>
        <p:nvSpPr>
          <p:cNvPr id="21" name="Rectangle 20">
            <a:extLst>
              <a:ext uri="{FF2B5EF4-FFF2-40B4-BE49-F238E27FC236}">
                <a16:creationId xmlns:a16="http://schemas.microsoft.com/office/drawing/2014/main" id="{ECFD6FC2-486D-E383-7958-1F03D95B6CE7}"/>
              </a:ext>
            </a:extLst>
          </p:cNvPr>
          <p:cNvSpPr/>
          <p:nvPr/>
        </p:nvSpPr>
        <p:spPr>
          <a:xfrm>
            <a:off x="633982" y="4087393"/>
            <a:ext cx="2027097" cy="514949"/>
          </a:xfrm>
          <a:prstGeom prst="rect">
            <a:avLst/>
          </a:prstGeom>
        </p:spPr>
        <p:txBody>
          <a:bodyPr wrap="square" anchor="ctr">
            <a:spAutoFit/>
          </a:bodyPr>
          <a:lstStyle/>
          <a:p>
            <a:pPr marL="0" marR="0" lvl="0" indent="0" algn="l" defTabSz="914400" rtl="0" eaLnBrk="1" fontAlgn="auto" latinLnBrk="0" hangingPunct="1">
              <a:lnSpc>
                <a:spcPct val="150000"/>
              </a:lnSpc>
              <a:spcBef>
                <a:spcPts val="0"/>
              </a:spcBef>
              <a:spcAft>
                <a:spcPts val="1200"/>
              </a:spcAft>
              <a:buClr>
                <a:srgbClr val="FF6600"/>
              </a:buClr>
              <a:buSzPts val="2369"/>
              <a:buFont typeface="Arial"/>
              <a:buNone/>
              <a:tabLst/>
              <a:defRPr/>
            </a:pPr>
            <a:r>
              <a:rPr kumimoji="0" lang="en-US" sz="2000" b="0" i="0" u="sng" strike="noStrike" kern="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Python Code</a:t>
            </a:r>
          </a:p>
        </p:txBody>
      </p:sp>
      <p:sp>
        <p:nvSpPr>
          <p:cNvPr id="22" name="TextBox 21">
            <a:extLst>
              <a:ext uri="{FF2B5EF4-FFF2-40B4-BE49-F238E27FC236}">
                <a16:creationId xmlns:a16="http://schemas.microsoft.com/office/drawing/2014/main" id="{8446A391-47D6-2F9E-6C3F-F93352FE9855}"/>
              </a:ext>
            </a:extLst>
          </p:cNvPr>
          <p:cNvSpPr txBox="1"/>
          <p:nvPr/>
        </p:nvSpPr>
        <p:spPr>
          <a:xfrm>
            <a:off x="1781174" y="4867673"/>
            <a:ext cx="10258827" cy="1358064"/>
          </a:xfrm>
          <a:prstGeom prst="rect">
            <a:avLst/>
          </a:prstGeom>
          <a:solidFill>
            <a:schemeClr val="accent5">
              <a:lumMod val="20000"/>
              <a:lumOff val="80000"/>
            </a:schemeClr>
          </a:solidFill>
        </p:spPr>
        <p:txBody>
          <a:bodyPr wrap="square" rtlCol="0">
            <a:spAutoFit/>
          </a:bodyPr>
          <a:lstStyle/>
          <a:p>
            <a:pPr>
              <a:lnSpc>
                <a:spcPts val="1425"/>
              </a:lnSpc>
              <a:buNone/>
            </a:pPr>
            <a:r>
              <a:rPr lang="en-US" sz="1400" b="0" dirty="0" err="1">
                <a:effectLst/>
                <a:latin typeface="Courier New" panose="02070309020205020404" pitchFamily="49" charset="0"/>
                <a:cs typeface="Courier New" panose="02070309020205020404" pitchFamily="49" charset="0"/>
              </a:rPr>
              <a:t>pca</a:t>
            </a:r>
            <a:r>
              <a:rPr lang="en-US" sz="1400" b="0" dirty="0">
                <a:effectLst/>
                <a:latin typeface="Courier New" panose="02070309020205020404" pitchFamily="49" charset="0"/>
                <a:cs typeface="Courier New" panose="02070309020205020404" pitchFamily="49" charset="0"/>
              </a:rPr>
              <a:t> = PCA(</a:t>
            </a:r>
            <a:r>
              <a:rPr lang="en-US" sz="1400" b="0" dirty="0" err="1">
                <a:effectLst/>
                <a:latin typeface="Courier New" panose="02070309020205020404" pitchFamily="49" charset="0"/>
                <a:cs typeface="Courier New" panose="02070309020205020404" pitchFamily="49" charset="0"/>
              </a:rPr>
              <a:t>n_components</a:t>
            </a:r>
            <a:r>
              <a:rPr lang="en-US" sz="1400" b="0" dirty="0">
                <a:effectLst/>
                <a:latin typeface="Courier New" panose="02070309020205020404" pitchFamily="49" charset="0"/>
                <a:cs typeface="Courier New" panose="02070309020205020404" pitchFamily="49" charset="0"/>
              </a:rPr>
              <a:t> = 5).</a:t>
            </a:r>
            <a:r>
              <a:rPr lang="en-US" sz="1400" b="0" dirty="0" err="1">
                <a:effectLst/>
                <a:latin typeface="Courier New" panose="02070309020205020404" pitchFamily="49" charset="0"/>
                <a:cs typeface="Courier New" panose="02070309020205020404" pitchFamily="49" charset="0"/>
              </a:rPr>
              <a:t>fit_transform</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Countries.iloc</a:t>
            </a:r>
            <a:r>
              <a:rPr lang="en-US" sz="1400" b="0" dirty="0">
                <a:effectLst/>
                <a:latin typeface="Courier New" panose="02070309020205020404" pitchFamily="49" charset="0"/>
                <a:cs typeface="Courier New" panose="02070309020205020404" pitchFamily="49" charset="0"/>
              </a:rPr>
              <a:t>[:, 1:])</a:t>
            </a:r>
          </a:p>
          <a:p>
            <a:pPr>
              <a:lnSpc>
                <a:spcPts val="1425"/>
              </a:lnSpc>
            </a:pPr>
            <a:r>
              <a:rPr lang="en-US" sz="1400" b="0" dirty="0" err="1">
                <a:effectLst/>
                <a:latin typeface="Courier New" panose="02070309020205020404" pitchFamily="49" charset="0"/>
                <a:cs typeface="Courier New" panose="02070309020205020404" pitchFamily="49" charset="0"/>
              </a:rPr>
              <a:t>pca_Countries</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pd.DataFrame</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pca</a:t>
            </a:r>
            <a:r>
              <a:rPr lang="en-US" sz="1400" b="0" dirty="0">
                <a:effectLst/>
                <a:latin typeface="Courier New" panose="02070309020205020404" pitchFamily="49" charset="0"/>
                <a:cs typeface="Courier New" panose="02070309020205020404" pitchFamily="49" charset="0"/>
              </a:rPr>
              <a:t>, columns=['PC'+ str(i) for i in range(1, </a:t>
            </a:r>
            <a:r>
              <a:rPr lang="en-US" sz="1400" b="0" dirty="0" err="1">
                <a:effectLst/>
                <a:latin typeface="Courier New" panose="02070309020205020404" pitchFamily="49" charset="0"/>
                <a:cs typeface="Courier New" panose="02070309020205020404" pitchFamily="49" charset="0"/>
              </a:rPr>
              <a:t>pca.shape</a:t>
            </a:r>
            <a:r>
              <a:rPr lang="en-US" sz="1400" b="0" dirty="0">
                <a:effectLst/>
                <a:latin typeface="Courier New" panose="02070309020205020404" pitchFamily="49" charset="0"/>
                <a:cs typeface="Courier New" panose="02070309020205020404" pitchFamily="49" charset="0"/>
              </a:rPr>
              <a:t>[1] + 1)])</a:t>
            </a:r>
          </a:p>
          <a:p>
            <a:pPr>
              <a:lnSpc>
                <a:spcPts val="1425"/>
              </a:lnSpc>
            </a:pPr>
            <a:endParaRPr lang="en-US" sz="1400" b="0" dirty="0">
              <a:effectLst/>
              <a:latin typeface="Courier New" panose="02070309020205020404" pitchFamily="49" charset="0"/>
              <a:cs typeface="Courier New" panose="02070309020205020404" pitchFamily="49" charset="0"/>
            </a:endParaRPr>
          </a:p>
          <a:p>
            <a:pPr>
              <a:lnSpc>
                <a:spcPts val="1425"/>
              </a:lnSpc>
              <a:buNone/>
            </a:pPr>
            <a:r>
              <a:rPr lang="en-US" sz="1400" b="0" dirty="0" err="1">
                <a:effectLst/>
                <a:latin typeface="Courier New" panose="02070309020205020404" pitchFamily="49" charset="0"/>
                <a:cs typeface="Courier New" panose="02070309020205020404" pitchFamily="49" charset="0"/>
              </a:rPr>
              <a:t>kmeans_unscaled</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KMeans</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n_clusters</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num_clusters</a:t>
            </a: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n_init</a:t>
            </a:r>
            <a:r>
              <a:rPr lang="en-US" sz="1400" b="0" dirty="0">
                <a:effectLst/>
                <a:latin typeface="Courier New" panose="02070309020205020404" pitchFamily="49" charset="0"/>
                <a:cs typeface="Courier New" panose="02070309020205020404" pitchFamily="49" charset="0"/>
              </a:rPr>
              <a:t> = 20).fit(</a:t>
            </a:r>
            <a:r>
              <a:rPr lang="en-US" sz="1400" b="0" dirty="0" err="1">
                <a:effectLst/>
                <a:latin typeface="Courier New" panose="02070309020205020404" pitchFamily="49" charset="0"/>
                <a:cs typeface="Courier New" panose="02070309020205020404" pitchFamily="49" charset="0"/>
              </a:rPr>
              <a:t>pca_Countries</a:t>
            </a:r>
            <a:r>
              <a:rPr lang="en-US" sz="1400" b="0" dirty="0">
                <a:effectLst/>
                <a:latin typeface="Courier New" panose="02070309020205020404" pitchFamily="49" charset="0"/>
                <a:cs typeface="Courier New" panose="02070309020205020404" pitchFamily="49" charset="0"/>
              </a:rPr>
              <a:t>)</a:t>
            </a:r>
          </a:p>
          <a:p>
            <a:pPr>
              <a:lnSpc>
                <a:spcPts val="1425"/>
              </a:lnSpc>
            </a:pPr>
            <a:r>
              <a:rPr lang="en-US" sz="1400" b="0" dirty="0" err="1">
                <a:effectLst/>
                <a:latin typeface="Courier New" panose="02070309020205020404" pitchFamily="49" charset="0"/>
                <a:cs typeface="Courier New" panose="02070309020205020404" pitchFamily="49" charset="0"/>
              </a:rPr>
              <a:t>clust_labels</a:t>
            </a:r>
            <a:r>
              <a:rPr lang="en-US" sz="1400" b="0" dirty="0">
                <a:effectLst/>
                <a:latin typeface="Courier New" panose="02070309020205020404" pitchFamily="49" charset="0"/>
                <a:cs typeface="Courier New" panose="02070309020205020404" pitchFamily="49" charset="0"/>
              </a:rPr>
              <a:t> = list(</a:t>
            </a:r>
            <a:r>
              <a:rPr lang="en-US" sz="1400" b="0" dirty="0" err="1">
                <a:effectLst/>
                <a:latin typeface="Courier New" panose="02070309020205020404" pitchFamily="49" charset="0"/>
                <a:cs typeface="Courier New" panose="02070309020205020404" pitchFamily="49" charset="0"/>
              </a:rPr>
              <a:t>kmeans_unscaled.labels</a:t>
            </a:r>
            <a:r>
              <a:rPr lang="en-US" sz="1400" b="0" dirty="0">
                <a:effectLst/>
                <a:latin typeface="Courier New" panose="02070309020205020404" pitchFamily="49" charset="0"/>
                <a:cs typeface="Courier New" panose="02070309020205020404" pitchFamily="49" charset="0"/>
              </a:rPr>
              <a:t>_)</a:t>
            </a:r>
          </a:p>
          <a:p>
            <a:pPr>
              <a:lnSpc>
                <a:spcPts val="1425"/>
              </a:lnSpc>
            </a:pPr>
            <a:endParaRPr lang="en-US" sz="1400" dirty="0">
              <a:latin typeface="Courier New" panose="02070309020205020404" pitchFamily="49" charset="0"/>
              <a:cs typeface="Courier New" panose="02070309020205020404" pitchFamily="49" charset="0"/>
            </a:endParaRPr>
          </a:p>
          <a:p>
            <a:pPr>
              <a:lnSpc>
                <a:spcPts val="1425"/>
              </a:lnSpc>
            </a:pPr>
            <a:r>
              <a:rPr lang="en-US" sz="1400" b="0" dirty="0" err="1">
                <a:effectLst/>
                <a:latin typeface="Courier New" panose="02070309020205020404" pitchFamily="49" charset="0"/>
                <a:cs typeface="Courier New" panose="02070309020205020404" pitchFamily="49" charset="0"/>
              </a:rPr>
              <a:t>plt.scatter</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pca_Countries</a:t>
            </a:r>
            <a:r>
              <a:rPr lang="en-US" sz="1400" b="0" dirty="0">
                <a:effectLst/>
                <a:latin typeface="Courier New" panose="02070309020205020404" pitchFamily="49" charset="0"/>
                <a:cs typeface="Courier New" panose="02070309020205020404" pitchFamily="49" charset="0"/>
              </a:rPr>
              <a:t>['PC1'], </a:t>
            </a:r>
            <a:r>
              <a:rPr lang="en-US" sz="1400" b="0" dirty="0" err="1">
                <a:effectLst/>
                <a:latin typeface="Courier New" panose="02070309020205020404" pitchFamily="49" charset="0"/>
                <a:cs typeface="Courier New" panose="02070309020205020404" pitchFamily="49" charset="0"/>
              </a:rPr>
              <a:t>pca_Countries</a:t>
            </a:r>
            <a:r>
              <a:rPr lang="en-US" sz="1400" b="0" dirty="0">
                <a:effectLst/>
                <a:latin typeface="Courier New" panose="02070309020205020404" pitchFamily="49" charset="0"/>
                <a:cs typeface="Courier New" panose="02070309020205020404" pitchFamily="49" charset="0"/>
              </a:rPr>
              <a:t>['PC2'], c = </a:t>
            </a:r>
            <a:r>
              <a:rPr lang="en-US" sz="1400" b="0" dirty="0" err="1">
                <a:effectLst/>
                <a:latin typeface="Courier New" panose="02070309020205020404" pitchFamily="49" charset="0"/>
                <a:cs typeface="Courier New" panose="02070309020205020404" pitchFamily="49" charset="0"/>
              </a:rPr>
              <a:t>clust_labels</a:t>
            </a: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cmap</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viridis</a:t>
            </a:r>
            <a:r>
              <a:rPr lang="en-US" sz="1400" b="0" dirty="0">
                <a:effectLst/>
                <a:latin typeface="Courier New" panose="02070309020205020404" pitchFamily="49" charset="0"/>
                <a:cs typeface="Courier New" panose="02070309020205020404" pitchFamily="49" charset="0"/>
              </a:rPr>
              <a:t>')</a:t>
            </a:r>
          </a:p>
        </p:txBody>
      </p:sp>
      <p:sp>
        <p:nvSpPr>
          <p:cNvPr id="25" name="Left Brace 24">
            <a:extLst>
              <a:ext uri="{FF2B5EF4-FFF2-40B4-BE49-F238E27FC236}">
                <a16:creationId xmlns:a16="http://schemas.microsoft.com/office/drawing/2014/main" id="{719BE41E-5D63-5CFF-E369-0432C95AD6E5}"/>
              </a:ext>
            </a:extLst>
          </p:cNvPr>
          <p:cNvSpPr/>
          <p:nvPr/>
        </p:nvSpPr>
        <p:spPr>
          <a:xfrm>
            <a:off x="1638497" y="4934053"/>
            <a:ext cx="91440" cy="3385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9" name="Left Brace 28">
            <a:extLst>
              <a:ext uri="{FF2B5EF4-FFF2-40B4-BE49-F238E27FC236}">
                <a16:creationId xmlns:a16="http://schemas.microsoft.com/office/drawing/2014/main" id="{1DF73648-8999-F4A5-170F-25C23616AA49}"/>
              </a:ext>
            </a:extLst>
          </p:cNvPr>
          <p:cNvSpPr/>
          <p:nvPr/>
        </p:nvSpPr>
        <p:spPr>
          <a:xfrm>
            <a:off x="1655878" y="5948283"/>
            <a:ext cx="92911" cy="2295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BDB0F674-FB55-9F0A-7B59-1D20F74A9B72}"/>
              </a:ext>
            </a:extLst>
          </p:cNvPr>
          <p:cNvSpPr txBox="1"/>
          <p:nvPr/>
        </p:nvSpPr>
        <p:spPr>
          <a:xfrm>
            <a:off x="132948" y="5857382"/>
            <a:ext cx="15725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solidFill>
                  <a:srgbClr val="000000"/>
                </a:solidFill>
                <a:latin typeface="Acherus Grotesque" panose="02000505000000020004" pitchFamily="50" charset="0"/>
                <a:cs typeface="Arial"/>
                <a:sym typeface="Arial"/>
              </a:rPr>
              <a:t>Plot the results</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3" name="TextBox 2">
            <a:extLst>
              <a:ext uri="{FF2B5EF4-FFF2-40B4-BE49-F238E27FC236}">
                <a16:creationId xmlns:a16="http://schemas.microsoft.com/office/drawing/2014/main" id="{CCFEE6C5-27AE-4F9E-8274-47E43218A6A7}"/>
              </a:ext>
            </a:extLst>
          </p:cNvPr>
          <p:cNvSpPr txBox="1"/>
          <p:nvPr/>
        </p:nvSpPr>
        <p:spPr>
          <a:xfrm>
            <a:off x="233184" y="5128376"/>
            <a:ext cx="14884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solidFill>
                  <a:srgbClr val="000000"/>
                </a:solidFill>
                <a:latin typeface="Acherus Grotesque" panose="02000505000000020004" pitchFamily="50" charset="0"/>
                <a:cs typeface="Arial"/>
                <a:sym typeface="Arial"/>
              </a:rPr>
              <a:t>Implement k-means and get labels</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 name="TextBox 3">
            <a:extLst>
              <a:ext uri="{FF2B5EF4-FFF2-40B4-BE49-F238E27FC236}">
                <a16:creationId xmlns:a16="http://schemas.microsoft.com/office/drawing/2014/main" id="{D60C3E30-1B7C-080C-85BC-F61597DC3958}"/>
              </a:ext>
            </a:extLst>
          </p:cNvPr>
          <p:cNvSpPr txBox="1"/>
          <p:nvPr/>
        </p:nvSpPr>
        <p:spPr>
          <a:xfrm>
            <a:off x="152165" y="4875489"/>
            <a:ext cx="14267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Fit the PCA</a:t>
            </a:r>
          </a:p>
        </p:txBody>
      </p:sp>
      <p:sp>
        <p:nvSpPr>
          <p:cNvPr id="5" name="Left Brace 4">
            <a:extLst>
              <a:ext uri="{FF2B5EF4-FFF2-40B4-BE49-F238E27FC236}">
                <a16:creationId xmlns:a16="http://schemas.microsoft.com/office/drawing/2014/main" id="{86ABAAAB-4724-44A0-0D52-9FF0805D1985}"/>
              </a:ext>
            </a:extLst>
          </p:cNvPr>
          <p:cNvSpPr/>
          <p:nvPr/>
        </p:nvSpPr>
        <p:spPr>
          <a:xfrm>
            <a:off x="1657547" y="5457928"/>
            <a:ext cx="91440" cy="3385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562812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b="1" dirty="0"/>
              <a:t>Exercise 4: Clustering </a:t>
            </a:r>
            <a:r>
              <a:rPr lang="en-US" dirty="0"/>
              <a:t>wi</a:t>
            </a:r>
            <a:r>
              <a:rPr lang="en-US" b="1" dirty="0"/>
              <a:t>th </a:t>
            </a:r>
            <a:r>
              <a:rPr lang="en-US" dirty="0"/>
              <a:t>c</a:t>
            </a:r>
            <a:r>
              <a:rPr lang="en-US" b="1" dirty="0"/>
              <a:t>lustered data</a:t>
            </a:r>
            <a:endParaRPr b="1" dirty="0"/>
          </a:p>
        </p:txBody>
      </p:sp>
      <p:sp>
        <p:nvSpPr>
          <p:cNvPr id="5" name="Content Placeholder 4">
            <a:extLst>
              <a:ext uri="{FF2B5EF4-FFF2-40B4-BE49-F238E27FC236}">
                <a16:creationId xmlns:a16="http://schemas.microsoft.com/office/drawing/2014/main" id="{205AA48C-A057-4E78-AB96-6CDA6CBA20E0}"/>
              </a:ext>
            </a:extLst>
          </p:cNvPr>
          <p:cNvSpPr>
            <a:spLocks noGrp="1"/>
          </p:cNvSpPr>
          <p:nvPr>
            <p:ph sz="half" idx="1"/>
          </p:nvPr>
        </p:nvSpPr>
        <p:spPr>
          <a:xfrm>
            <a:off x="838200" y="1825625"/>
            <a:ext cx="5573110" cy="4351338"/>
          </a:xfrm>
        </p:spPr>
        <p:txBody>
          <a:bodyPr>
            <a:normAutofit/>
          </a:bodyPr>
          <a:lstStyle/>
          <a:p>
            <a:r>
              <a:rPr lang="en-US" dirty="0"/>
              <a:t>For our fourth exercise, we will investigate how well clustering does on data that is actually clustered. Use the Olive Oil data set.</a:t>
            </a:r>
          </a:p>
          <a:p>
            <a:r>
              <a:rPr lang="en-US" dirty="0"/>
              <a:t>Data set: </a:t>
            </a:r>
            <a:r>
              <a:rPr lang="en-US" b="1" dirty="0"/>
              <a:t>572 observations  </a:t>
            </a:r>
            <a:r>
              <a:rPr lang="en-US" dirty="0"/>
              <a:t>and </a:t>
            </a:r>
            <a:r>
              <a:rPr lang="en-US" b="1" dirty="0"/>
              <a:t>9 variables </a:t>
            </a:r>
            <a:r>
              <a:rPr lang="en-US" dirty="0"/>
              <a:t>which include the region the oil is from, and 8 measurements of certain fatty acids contained in the oils. The goal is to cluster into the regions based on fatty acid measurement.</a:t>
            </a:r>
          </a:p>
          <a:p>
            <a:endParaRPr lang="en-US" dirty="0"/>
          </a:p>
        </p:txBody>
      </p:sp>
      <p:sp>
        <p:nvSpPr>
          <p:cNvPr id="4" name="Footer Placeholder 3">
            <a:extLst>
              <a:ext uri="{FF2B5EF4-FFF2-40B4-BE49-F238E27FC236}">
                <a16:creationId xmlns:a16="http://schemas.microsoft.com/office/drawing/2014/main" id="{89E07248-9F27-44DB-BBE5-846A714C7A65}"/>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F2411A04-953D-B5D8-C050-85D8B2A3E9F7}"/>
              </a:ext>
            </a:extLst>
          </p:cNvPr>
          <p:cNvSpPr>
            <a:spLocks noGrp="1"/>
          </p:cNvSpPr>
          <p:nvPr>
            <p:ph type="sldNum" sz="quarter" idx="12"/>
          </p:nvPr>
        </p:nvSpPr>
        <p:spPr/>
        <p:txBody>
          <a:bodyPr/>
          <a:lstStyle/>
          <a:p>
            <a:fld id="{8E06CFEE-053A-4A40-A88B-A288F0289482}" type="slidenum">
              <a:rPr lang="en-US" smtClean="0"/>
              <a:t>54</a:t>
            </a:fld>
            <a:endParaRPr lang="en-US"/>
          </a:p>
        </p:txBody>
      </p:sp>
      <p:pic>
        <p:nvPicPr>
          <p:cNvPr id="14" name="Picture 13">
            <a:extLst>
              <a:ext uri="{FF2B5EF4-FFF2-40B4-BE49-F238E27FC236}">
                <a16:creationId xmlns:a16="http://schemas.microsoft.com/office/drawing/2014/main" id="{831966E8-9D9A-A2F0-546C-2C8653840FB1}"/>
              </a:ext>
            </a:extLst>
          </p:cNvPr>
          <p:cNvPicPr>
            <a:picLocks noChangeAspect="1"/>
          </p:cNvPicPr>
          <p:nvPr/>
        </p:nvPicPr>
        <p:blipFill>
          <a:blip r:embed="rId3"/>
          <a:srcRect l="46870" r="-1527" b="-2210"/>
          <a:stretch>
            <a:fillRect/>
          </a:stretch>
        </p:blipFill>
        <p:spPr>
          <a:xfrm>
            <a:off x="8085823" y="2218789"/>
            <a:ext cx="3131587" cy="3995934"/>
          </a:xfrm>
          <a:prstGeom prst="rect">
            <a:avLst/>
          </a:prstGeom>
        </p:spPr>
      </p:pic>
      <p:sp>
        <p:nvSpPr>
          <p:cNvPr id="21" name="TextBox 20">
            <a:extLst>
              <a:ext uri="{FF2B5EF4-FFF2-40B4-BE49-F238E27FC236}">
                <a16:creationId xmlns:a16="http://schemas.microsoft.com/office/drawing/2014/main" id="{00ADBD2F-2D7D-C7E0-7804-6CC12946633E}"/>
              </a:ext>
            </a:extLst>
          </p:cNvPr>
          <p:cNvSpPr txBox="1"/>
          <p:nvPr/>
        </p:nvSpPr>
        <p:spPr>
          <a:xfrm>
            <a:off x="6555181" y="4083604"/>
            <a:ext cx="4103966" cy="2462213"/>
          </a:xfrm>
          <a:prstGeom prst="rect">
            <a:avLst/>
          </a:prstGeom>
          <a:noFill/>
        </p:spPr>
        <p:txBody>
          <a:bodyPr wrap="square" lIns="91440" tIns="45720" rIns="91440" bIns="45720" numCol="2" anchor="t">
            <a:spAutoFit/>
          </a:bodyPr>
          <a:lstStyle/>
          <a:p>
            <a:pPr algn="l">
              <a:buNone/>
            </a:pPr>
            <a:r>
              <a:rPr lang="en-US" sz="1200" b="0" i="0" dirty="0">
                <a:solidFill>
                  <a:srgbClr val="000000"/>
                </a:solidFill>
                <a:effectLst/>
              </a:rPr>
              <a:t>Regions:</a:t>
            </a:r>
            <a:endParaRPr lang="en-US" sz="1200" b="0" i="0" dirty="0">
              <a:solidFill>
                <a:srgbClr val="000000"/>
              </a:solidFill>
              <a:effectLst/>
              <a:ea typeface="Calibri"/>
              <a:cs typeface="Calibri"/>
            </a:endParaRPr>
          </a:p>
          <a:p>
            <a:pPr marL="342900" indent="-342900">
              <a:buAutoNum type="arabicPeriod"/>
            </a:pPr>
            <a:r>
              <a:rPr lang="en-US" sz="1200" dirty="0">
                <a:solidFill>
                  <a:srgbClr val="000000"/>
                </a:solidFill>
                <a:latin typeface="Arial"/>
                <a:ea typeface="Calibri" panose="020F0502020204030204"/>
                <a:cs typeface="Arial"/>
              </a:rPr>
              <a:t>Northern Apulia</a:t>
            </a:r>
          </a:p>
          <a:p>
            <a:pPr marL="342900" indent="-342900">
              <a:buAutoNum type="arabicPeriod"/>
            </a:pPr>
            <a:r>
              <a:rPr lang="en-US" sz="1200" dirty="0">
                <a:solidFill>
                  <a:srgbClr val="000000"/>
                </a:solidFill>
                <a:latin typeface="Arial"/>
                <a:ea typeface="Calibri" panose="020F0502020204030204"/>
                <a:cs typeface="Arial"/>
              </a:rPr>
              <a:t>Calabria</a:t>
            </a:r>
          </a:p>
          <a:p>
            <a:pPr marL="342900" indent="-342900">
              <a:buAutoNum type="arabicPeriod"/>
            </a:pPr>
            <a:r>
              <a:rPr lang="en-US" sz="1200" dirty="0">
                <a:solidFill>
                  <a:srgbClr val="000000"/>
                </a:solidFill>
                <a:latin typeface="Arial"/>
                <a:ea typeface="Calibri" panose="020F0502020204030204"/>
                <a:cs typeface="Arial"/>
              </a:rPr>
              <a:t>Southern Apulia</a:t>
            </a:r>
          </a:p>
          <a:p>
            <a:pPr marL="342900" indent="-342900">
              <a:buAutoNum type="arabicPeriod"/>
            </a:pPr>
            <a:r>
              <a:rPr lang="en-US" sz="1200" dirty="0">
                <a:solidFill>
                  <a:srgbClr val="000000"/>
                </a:solidFill>
                <a:latin typeface="Arial"/>
                <a:ea typeface="Calibri" panose="020F0502020204030204"/>
                <a:cs typeface="Arial"/>
              </a:rPr>
              <a:t>Sicily</a:t>
            </a:r>
          </a:p>
          <a:p>
            <a:pPr marL="342900" indent="-342900">
              <a:buAutoNum type="arabicPeriod"/>
            </a:pPr>
            <a:r>
              <a:rPr lang="en-US" sz="1200" dirty="0">
                <a:solidFill>
                  <a:srgbClr val="000000"/>
                </a:solidFill>
                <a:latin typeface="Arial"/>
                <a:ea typeface="Calibri" panose="020F0502020204030204"/>
                <a:cs typeface="Arial"/>
              </a:rPr>
              <a:t>Inner Sardinia</a:t>
            </a:r>
          </a:p>
          <a:p>
            <a:pPr marL="342900" indent="-342900">
              <a:buAutoNum type="arabicPeriod"/>
            </a:pPr>
            <a:r>
              <a:rPr lang="en-US" sz="1200" dirty="0">
                <a:solidFill>
                  <a:srgbClr val="000000"/>
                </a:solidFill>
                <a:latin typeface="Arial"/>
                <a:ea typeface="Calibri" panose="020F0502020204030204"/>
                <a:cs typeface="Arial"/>
              </a:rPr>
              <a:t>Coastal Sardinia</a:t>
            </a:r>
          </a:p>
          <a:p>
            <a:pPr marL="342900" indent="-342900">
              <a:buAutoNum type="arabicPeriod"/>
            </a:pPr>
            <a:r>
              <a:rPr lang="en-US" sz="1200" dirty="0">
                <a:solidFill>
                  <a:srgbClr val="000000"/>
                </a:solidFill>
                <a:latin typeface="Arial"/>
                <a:ea typeface="Calibri" panose="020F0502020204030204"/>
                <a:cs typeface="Arial"/>
              </a:rPr>
              <a:t>Eastern Liguria</a:t>
            </a:r>
          </a:p>
          <a:p>
            <a:pPr marL="342900" indent="-342900">
              <a:buAutoNum type="arabicPeriod"/>
            </a:pPr>
            <a:r>
              <a:rPr lang="en-US" sz="1200" dirty="0">
                <a:solidFill>
                  <a:srgbClr val="000000"/>
                </a:solidFill>
                <a:latin typeface="Arial"/>
                <a:ea typeface="Calibri" panose="020F0502020204030204"/>
                <a:cs typeface="Arial"/>
              </a:rPr>
              <a:t>Western Liguria</a:t>
            </a:r>
          </a:p>
          <a:p>
            <a:pPr marL="342900" indent="-342900" algn="l">
              <a:buAutoNum type="arabicPeriod"/>
            </a:pPr>
            <a:r>
              <a:rPr lang="en-US" sz="1200" dirty="0">
                <a:solidFill>
                  <a:srgbClr val="000000"/>
                </a:solidFill>
                <a:latin typeface="Arial"/>
                <a:ea typeface="Calibri" panose="020F0502020204030204"/>
                <a:cs typeface="Arial"/>
              </a:rPr>
              <a:t>Umbria</a:t>
            </a:r>
            <a:endParaRPr lang="en-US" sz="1200" dirty="0"/>
          </a:p>
          <a:p>
            <a:pPr marL="342900" indent="-342900" algn="l">
              <a:buAutoNum type="arabicPeriod"/>
            </a:pPr>
            <a:endParaRPr lang="en-US" sz="1400" b="0" i="0" dirty="0">
              <a:solidFill>
                <a:srgbClr val="000000"/>
              </a:solidFill>
              <a:effectLst/>
            </a:endParaRPr>
          </a:p>
          <a:p>
            <a:pPr marL="342900" indent="-342900" algn="l">
              <a:buAutoNum type="arabicPeriod"/>
            </a:pPr>
            <a:endParaRPr lang="en-US" sz="1400" dirty="0">
              <a:solidFill>
                <a:srgbClr val="000000"/>
              </a:solidFill>
            </a:endParaRPr>
          </a:p>
          <a:p>
            <a:pPr marL="342900" indent="-342900" algn="l">
              <a:buAutoNum type="arabicPeriod"/>
            </a:pPr>
            <a:endParaRPr lang="en-US" sz="1400" b="0" i="0" dirty="0">
              <a:solidFill>
                <a:srgbClr val="000000"/>
              </a:solidFill>
              <a:effectLst/>
            </a:endParaRPr>
          </a:p>
          <a:p>
            <a:pPr marL="342900" indent="-342900" algn="l">
              <a:buAutoNum type="arabicPeriod"/>
            </a:pPr>
            <a:endParaRPr lang="en-US" sz="1400" b="0" i="0" dirty="0">
              <a:solidFill>
                <a:srgbClr val="000000"/>
              </a:solidFill>
              <a:effectLst/>
            </a:endParaRPr>
          </a:p>
          <a:p>
            <a:pPr algn="l"/>
            <a:endParaRPr lang="en-US" sz="1400" dirty="0">
              <a:solidFill>
                <a:srgbClr val="000000"/>
              </a:solidFill>
              <a:ea typeface="Calibri" panose="020F0502020204030204"/>
              <a:cs typeface="Calibri" panose="020F0502020204030204"/>
            </a:endParaRPr>
          </a:p>
        </p:txBody>
      </p:sp>
    </p:spTree>
    <p:extLst>
      <p:ext uri="{BB962C8B-B14F-4D97-AF65-F5344CB8AC3E}">
        <p14:creationId xmlns:p14="http://schemas.microsoft.com/office/powerpoint/2010/main" val="4070712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8B0D2AE-D775-6261-2AC1-AC456B25CFD7}"/>
            </a:ext>
          </a:extLst>
        </p:cNvPr>
        <p:cNvGrpSpPr/>
        <p:nvPr/>
      </p:nvGrpSpPr>
      <p:grpSpPr>
        <a:xfrm>
          <a:off x="0" y="0"/>
          <a:ext cx="0" cy="0"/>
          <a:chOff x="0" y="0"/>
          <a:chExt cx="0" cy="0"/>
        </a:xfrm>
      </p:grpSpPr>
      <p:sp>
        <p:nvSpPr>
          <p:cNvPr id="158" name="Google Shape;158;p6">
            <a:extLst>
              <a:ext uri="{FF2B5EF4-FFF2-40B4-BE49-F238E27FC236}">
                <a16:creationId xmlns:a16="http://schemas.microsoft.com/office/drawing/2014/main" id="{858C7564-399A-8545-FB56-8F6B878059A1}"/>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rgbClr val="FFFFFF"/>
              </a:buClr>
              <a:buSzPts val="2400"/>
            </a:pPr>
            <a:r>
              <a:rPr lang="en-US" b="1" dirty="0"/>
              <a:t>Exercise 4: Clustering with clustered </a:t>
            </a:r>
            <a:r>
              <a:rPr lang="en-US" dirty="0"/>
              <a:t>d</a:t>
            </a:r>
            <a:r>
              <a:rPr lang="en-US" b="1" dirty="0"/>
              <a:t>ata</a:t>
            </a:r>
            <a:endParaRPr b="1" dirty="0"/>
          </a:p>
        </p:txBody>
      </p:sp>
      <p:sp>
        <p:nvSpPr>
          <p:cNvPr id="5" name="Footer Placeholder 4">
            <a:extLst>
              <a:ext uri="{FF2B5EF4-FFF2-40B4-BE49-F238E27FC236}">
                <a16:creationId xmlns:a16="http://schemas.microsoft.com/office/drawing/2014/main" id="{7794D801-9F60-4B8F-8C0D-DEC68E597E25}"/>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86AE2210-C236-B5B7-A2DC-A2DB62F7D0C4}"/>
              </a:ext>
            </a:extLst>
          </p:cNvPr>
          <p:cNvSpPr>
            <a:spLocks noGrp="1"/>
          </p:cNvSpPr>
          <p:nvPr>
            <p:ph type="sldNum" sz="quarter" idx="12"/>
          </p:nvPr>
        </p:nvSpPr>
        <p:spPr/>
        <p:txBody>
          <a:bodyPr/>
          <a:lstStyle/>
          <a:p>
            <a:fld id="{8E06CFEE-053A-4A40-A88B-A288F0289482}" type="slidenum">
              <a:rPr lang="en-US" smtClean="0"/>
              <a:t>55</a:t>
            </a:fld>
            <a:endParaRPr lang="en-US"/>
          </a:p>
        </p:txBody>
      </p:sp>
      <p:sp>
        <p:nvSpPr>
          <p:cNvPr id="21" name="Rectangle 20">
            <a:extLst>
              <a:ext uri="{FF2B5EF4-FFF2-40B4-BE49-F238E27FC236}">
                <a16:creationId xmlns:a16="http://schemas.microsoft.com/office/drawing/2014/main" id="{3B8B4AF9-D134-D3B3-034A-D13C28BE81C0}"/>
              </a:ext>
            </a:extLst>
          </p:cNvPr>
          <p:cNvSpPr/>
          <p:nvPr/>
        </p:nvSpPr>
        <p:spPr>
          <a:xfrm>
            <a:off x="622499" y="1613606"/>
            <a:ext cx="2027097" cy="514949"/>
          </a:xfrm>
          <a:prstGeom prst="rect">
            <a:avLst/>
          </a:prstGeom>
        </p:spPr>
        <p:txBody>
          <a:bodyPr wrap="square" anchor="ctr">
            <a:spAutoFit/>
          </a:bodyPr>
          <a:lstStyle/>
          <a:p>
            <a:pPr marL="0" marR="0" lvl="0" indent="0" algn="l" defTabSz="914400" rtl="0" eaLnBrk="1" fontAlgn="auto" latinLnBrk="0" hangingPunct="1">
              <a:lnSpc>
                <a:spcPct val="150000"/>
              </a:lnSpc>
              <a:spcBef>
                <a:spcPts val="0"/>
              </a:spcBef>
              <a:spcAft>
                <a:spcPts val="1200"/>
              </a:spcAft>
              <a:buClr>
                <a:srgbClr val="FF6600"/>
              </a:buClr>
              <a:buSzPts val="2369"/>
              <a:buFont typeface="Arial"/>
              <a:buNone/>
              <a:tabLst/>
              <a:defRPr/>
            </a:pPr>
            <a:r>
              <a:rPr kumimoji="0" lang="en-US" sz="2000" b="0" i="0" u="sng" strike="noStrike" kern="0" cap="none" spc="0" normalizeH="0" baseline="0" noProof="0" dirty="0">
                <a:ln>
                  <a:noFill/>
                </a:ln>
                <a:solidFill>
                  <a:srgbClr val="000000"/>
                </a:solidFill>
                <a:effectLst/>
                <a:uLnTx/>
                <a:uFillTx/>
                <a:latin typeface="Acherus Grotesque" panose="02000505000000020004" pitchFamily="50" charset="0"/>
                <a:ea typeface="Calibri"/>
                <a:cs typeface="Calibri"/>
                <a:sym typeface="Calibri"/>
              </a:rPr>
              <a:t>Python Code</a:t>
            </a:r>
          </a:p>
        </p:txBody>
      </p:sp>
      <p:sp>
        <p:nvSpPr>
          <p:cNvPr id="22" name="TextBox 21">
            <a:extLst>
              <a:ext uri="{FF2B5EF4-FFF2-40B4-BE49-F238E27FC236}">
                <a16:creationId xmlns:a16="http://schemas.microsoft.com/office/drawing/2014/main" id="{03D76C75-F24A-85BE-7005-81FA57DC5769}"/>
              </a:ext>
            </a:extLst>
          </p:cNvPr>
          <p:cNvSpPr txBox="1"/>
          <p:nvPr/>
        </p:nvSpPr>
        <p:spPr>
          <a:xfrm>
            <a:off x="2563807" y="2208565"/>
            <a:ext cx="9544086" cy="1529906"/>
          </a:xfrm>
          <a:prstGeom prst="rect">
            <a:avLst/>
          </a:prstGeom>
          <a:solidFill>
            <a:schemeClr val="accent5">
              <a:lumMod val="20000"/>
              <a:lumOff val="80000"/>
            </a:schemeClr>
          </a:solidFill>
        </p:spPr>
        <p:txBody>
          <a:bodyPr wrap="square" rtlCol="0">
            <a:spAutoFit/>
          </a:bodyPr>
          <a:lstStyle/>
          <a:p>
            <a:pPr>
              <a:lnSpc>
                <a:spcPts val="1425"/>
              </a:lnSpc>
              <a:buNone/>
            </a:pPr>
            <a:r>
              <a:rPr lang="en-US" sz="1400" b="0" dirty="0" err="1">
                <a:effectLst/>
                <a:latin typeface="Courier New" panose="02070309020205020404" pitchFamily="49" charset="0"/>
                <a:cs typeface="Courier New" panose="02070309020205020404" pitchFamily="49" charset="0"/>
              </a:rPr>
              <a:t>kmeans_scaled</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KMeans</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n_clusters</a:t>
            </a:r>
            <a:r>
              <a:rPr lang="en-US" sz="1400" b="0" dirty="0">
                <a:effectLst/>
                <a:latin typeface="Courier New" panose="02070309020205020404" pitchFamily="49" charset="0"/>
                <a:cs typeface="Courier New" panose="02070309020205020404" pitchFamily="49" charset="0"/>
              </a:rPr>
              <a:t> = 9, </a:t>
            </a:r>
            <a:r>
              <a:rPr lang="en-US" sz="1400" b="0" dirty="0" err="1">
                <a:effectLst/>
                <a:latin typeface="Courier New" panose="02070309020205020404" pitchFamily="49" charset="0"/>
                <a:cs typeface="Courier New" panose="02070309020205020404" pitchFamily="49" charset="0"/>
              </a:rPr>
              <a:t>n_init</a:t>
            </a:r>
            <a:r>
              <a:rPr lang="en-US" sz="1400" b="0" dirty="0">
                <a:effectLst/>
                <a:latin typeface="Courier New" panose="02070309020205020404" pitchFamily="49" charset="0"/>
                <a:cs typeface="Courier New" panose="02070309020205020404" pitchFamily="49" charset="0"/>
              </a:rPr>
              <a:t> = 20).fit(</a:t>
            </a:r>
            <a:r>
              <a:rPr lang="en-US" sz="1400" b="0" dirty="0" err="1">
                <a:effectLst/>
                <a:latin typeface="Courier New" panose="02070309020205020404" pitchFamily="49" charset="0"/>
                <a:cs typeface="Courier New" panose="02070309020205020404" pitchFamily="49" charset="0"/>
              </a:rPr>
              <a:t>OliveOil_scaled.iloc</a:t>
            </a:r>
            <a:r>
              <a:rPr lang="en-US" sz="1400" b="0" dirty="0">
                <a:effectLst/>
                <a:latin typeface="Courier New" panose="02070309020205020404" pitchFamily="49" charset="0"/>
                <a:cs typeface="Courier New" panose="02070309020205020404" pitchFamily="49" charset="0"/>
              </a:rPr>
              <a:t>[:, 1:])</a:t>
            </a:r>
          </a:p>
          <a:p>
            <a:pPr>
              <a:lnSpc>
                <a:spcPts val="1425"/>
              </a:lnSpc>
            </a:pPr>
            <a:r>
              <a:rPr lang="en-US" sz="1400" b="0" dirty="0" err="1">
                <a:effectLst/>
                <a:latin typeface="Courier New" panose="02070309020205020404" pitchFamily="49" charset="0"/>
                <a:cs typeface="Courier New" panose="02070309020205020404" pitchFamily="49" charset="0"/>
              </a:rPr>
              <a:t>clust_labels_scaled</a:t>
            </a:r>
            <a:r>
              <a:rPr lang="en-US" sz="1400" b="0" dirty="0">
                <a:effectLst/>
                <a:latin typeface="Courier New" panose="02070309020205020404" pitchFamily="49" charset="0"/>
                <a:cs typeface="Courier New" panose="02070309020205020404" pitchFamily="49" charset="0"/>
              </a:rPr>
              <a:t> = kmeans_scaled.labels_.</a:t>
            </a:r>
            <a:r>
              <a:rPr lang="en-US" sz="1400" b="0" dirty="0" err="1">
                <a:effectLst/>
                <a:latin typeface="Courier New" panose="02070309020205020404" pitchFamily="49" charset="0"/>
                <a:cs typeface="Courier New" panose="02070309020205020404" pitchFamily="49" charset="0"/>
              </a:rPr>
              <a:t>tolist</a:t>
            </a:r>
            <a:r>
              <a:rPr lang="en-US" sz="1400" b="0" dirty="0">
                <a:effectLst/>
                <a:latin typeface="Courier New" panose="02070309020205020404" pitchFamily="49" charset="0"/>
                <a:cs typeface="Courier New" panose="02070309020205020404" pitchFamily="49" charset="0"/>
              </a:rPr>
              <a:t>()</a:t>
            </a:r>
          </a:p>
          <a:p>
            <a:pPr>
              <a:lnSpc>
                <a:spcPts val="1425"/>
              </a:lnSpc>
            </a:pPr>
            <a:r>
              <a:rPr lang="en-US" sz="1400" b="0" dirty="0" err="1">
                <a:effectLst/>
                <a:latin typeface="Courier New" panose="02070309020205020404" pitchFamily="49" charset="0"/>
                <a:cs typeface="Courier New" panose="02070309020205020404" pitchFamily="49" charset="0"/>
              </a:rPr>
              <a:t>conf_mat</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confusion_table</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OliveOil</a:t>
            </a:r>
            <a:r>
              <a:rPr lang="en-US" sz="1400" b="0" dirty="0">
                <a:effectLst/>
                <a:latin typeface="Courier New" panose="02070309020205020404" pitchFamily="49" charset="0"/>
                <a:cs typeface="Courier New" panose="02070309020205020404" pitchFamily="49" charset="0"/>
              </a:rPr>
              <a:t>['Area.name'], </a:t>
            </a:r>
            <a:r>
              <a:rPr lang="en-US" sz="1400" b="0" dirty="0" err="1">
                <a:effectLst/>
                <a:latin typeface="Courier New" panose="02070309020205020404" pitchFamily="49" charset="0"/>
                <a:cs typeface="Courier New" panose="02070309020205020404" pitchFamily="49" charset="0"/>
              </a:rPr>
              <a:t>clust_labels_scaled</a:t>
            </a:r>
            <a:r>
              <a:rPr lang="en-US" sz="1400" b="0" dirty="0">
                <a:effectLst/>
                <a:latin typeface="Courier New" panose="02070309020205020404" pitchFamily="49" charset="0"/>
                <a:cs typeface="Courier New" panose="02070309020205020404" pitchFamily="49" charset="0"/>
              </a:rPr>
              <a:t>)</a:t>
            </a:r>
          </a:p>
          <a:p>
            <a:pPr>
              <a:lnSpc>
                <a:spcPts val="1425"/>
              </a:lnSpc>
            </a:pPr>
            <a:endParaRPr lang="en-US" sz="1400" b="0" dirty="0">
              <a:effectLst/>
              <a:latin typeface="Courier New" panose="02070309020205020404" pitchFamily="49" charset="0"/>
              <a:cs typeface="Courier New" panose="02070309020205020404" pitchFamily="49" charset="0"/>
            </a:endParaRPr>
          </a:p>
          <a:p>
            <a:pPr>
              <a:lnSpc>
                <a:spcPts val="1425"/>
              </a:lnSpc>
              <a:buNone/>
            </a:pPr>
            <a:r>
              <a:rPr lang="en-US" sz="1400" b="0" dirty="0" err="1">
                <a:effectLst/>
                <a:latin typeface="Courier New" panose="02070309020205020404" pitchFamily="49" charset="0"/>
                <a:cs typeface="Courier New" panose="02070309020205020404" pitchFamily="49" charset="0"/>
              </a:rPr>
              <a:t>cnt</a:t>
            </a:r>
            <a:r>
              <a:rPr lang="en-US" sz="1400" b="0" dirty="0">
                <a:effectLst/>
                <a:latin typeface="Courier New" panose="02070309020205020404" pitchFamily="49" charset="0"/>
                <a:cs typeface="Courier New" panose="02070309020205020404" pitchFamily="49" charset="0"/>
              </a:rPr>
              <a:t> = 0</a:t>
            </a:r>
          </a:p>
          <a:p>
            <a:pPr>
              <a:lnSpc>
                <a:spcPts val="1425"/>
              </a:lnSpc>
              <a:buNone/>
            </a:pPr>
            <a:r>
              <a:rPr lang="en-US" sz="1400" b="0" dirty="0">
                <a:effectLst/>
                <a:latin typeface="Courier New" panose="02070309020205020404" pitchFamily="49" charset="0"/>
                <a:cs typeface="Courier New" panose="02070309020205020404" pitchFamily="49" charset="0"/>
              </a:rPr>
              <a:t>for i in range(9):</a:t>
            </a:r>
          </a:p>
          <a:p>
            <a:pPr>
              <a:lnSpc>
                <a:spcPts val="1425"/>
              </a:lnSpc>
              <a:buNone/>
            </a:pPr>
            <a:r>
              <a:rPr lang="en-US" sz="1400" b="0" dirty="0">
                <a:effectLst/>
                <a:latin typeface="Courier New" panose="02070309020205020404" pitchFamily="49" charset="0"/>
                <a:cs typeface="Courier New" panose="02070309020205020404" pitchFamily="49" charset="0"/>
              </a:rPr>
              <a:t>    </a:t>
            </a:r>
            <a:r>
              <a:rPr lang="en-US" sz="1400" b="0" dirty="0" err="1">
                <a:effectLst/>
                <a:latin typeface="Courier New" panose="02070309020205020404" pitchFamily="49" charset="0"/>
                <a:cs typeface="Courier New" panose="02070309020205020404" pitchFamily="49" charset="0"/>
              </a:rPr>
              <a:t>cnt</a:t>
            </a:r>
            <a:r>
              <a:rPr lang="en-US" sz="1400" b="0" dirty="0">
                <a:effectLst/>
                <a:latin typeface="Courier New" panose="02070309020205020404" pitchFamily="49" charset="0"/>
                <a:cs typeface="Courier New" panose="02070309020205020404" pitchFamily="49" charset="0"/>
              </a:rPr>
              <a:t> += </a:t>
            </a:r>
            <a:r>
              <a:rPr lang="en-US" sz="1400" b="0" dirty="0" err="1">
                <a:effectLst/>
                <a:latin typeface="Courier New" panose="02070309020205020404" pitchFamily="49" charset="0"/>
                <a:cs typeface="Courier New" panose="02070309020205020404" pitchFamily="49" charset="0"/>
              </a:rPr>
              <a:t>confusion_matrix</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OliveOil</a:t>
            </a:r>
            <a:r>
              <a:rPr lang="en-US" sz="1400" b="0" dirty="0">
                <a:effectLst/>
                <a:latin typeface="Courier New" panose="02070309020205020404" pitchFamily="49" charset="0"/>
                <a:cs typeface="Courier New" panose="02070309020205020404" pitchFamily="49" charset="0"/>
              </a:rPr>
              <a:t>['Area.name'], </a:t>
            </a:r>
            <a:r>
              <a:rPr lang="en-US" sz="1400" b="0" dirty="0" err="1">
                <a:effectLst/>
                <a:latin typeface="Courier New" panose="02070309020205020404" pitchFamily="49" charset="0"/>
                <a:cs typeface="Courier New" panose="02070309020205020404" pitchFamily="49" charset="0"/>
              </a:rPr>
              <a:t>predicted_labels_scaled</a:t>
            </a:r>
            <a:r>
              <a:rPr lang="en-US" sz="1400" b="0" dirty="0">
                <a:effectLst/>
                <a:latin typeface="Courier New" panose="02070309020205020404" pitchFamily="49" charset="0"/>
                <a:cs typeface="Courier New" panose="02070309020205020404" pitchFamily="49" charset="0"/>
              </a:rPr>
              <a:t>)[i][i]</a:t>
            </a:r>
          </a:p>
          <a:p>
            <a:pPr>
              <a:lnSpc>
                <a:spcPts val="1425"/>
              </a:lnSpc>
            </a:pPr>
            <a:r>
              <a:rPr lang="en-US" sz="1400" b="0" dirty="0">
                <a:effectLst/>
                <a:latin typeface="Courier New" panose="02070309020205020404" pitchFamily="49" charset="0"/>
                <a:cs typeface="Courier New" panose="02070309020205020404" pitchFamily="49" charset="0"/>
              </a:rPr>
              <a:t>print("Accuracy rate: " + str(round(</a:t>
            </a:r>
            <a:r>
              <a:rPr lang="en-US" sz="1400" b="0" dirty="0" err="1">
                <a:effectLst/>
                <a:latin typeface="Courier New" panose="02070309020205020404" pitchFamily="49" charset="0"/>
                <a:cs typeface="Courier New" panose="02070309020205020404" pitchFamily="49" charset="0"/>
              </a:rPr>
              <a:t>cnt</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len</a:t>
            </a:r>
            <a:r>
              <a:rPr lang="en-US" sz="1400" b="0" dirty="0">
                <a:effectLst/>
                <a:latin typeface="Courier New" panose="02070309020205020404" pitchFamily="49" charset="0"/>
                <a:cs typeface="Courier New" panose="02070309020205020404" pitchFamily="49" charset="0"/>
              </a:rPr>
              <a:t>(</a:t>
            </a:r>
            <a:r>
              <a:rPr lang="en-US" sz="1400" b="0" dirty="0" err="1">
                <a:effectLst/>
                <a:latin typeface="Courier New" panose="02070309020205020404" pitchFamily="49" charset="0"/>
                <a:cs typeface="Courier New" panose="02070309020205020404" pitchFamily="49" charset="0"/>
              </a:rPr>
              <a:t>OliveOil</a:t>
            </a:r>
            <a:r>
              <a:rPr lang="en-US" sz="1400" b="0" dirty="0">
                <a:effectLst/>
                <a:latin typeface="Courier New" panose="02070309020205020404" pitchFamily="49" charset="0"/>
                <a:cs typeface="Courier New" panose="02070309020205020404" pitchFamily="49" charset="0"/>
              </a:rPr>
              <a:t>), 3)))</a:t>
            </a:r>
          </a:p>
        </p:txBody>
      </p:sp>
      <p:sp>
        <p:nvSpPr>
          <p:cNvPr id="25" name="Left Brace 24">
            <a:extLst>
              <a:ext uri="{FF2B5EF4-FFF2-40B4-BE49-F238E27FC236}">
                <a16:creationId xmlns:a16="http://schemas.microsoft.com/office/drawing/2014/main" id="{50FA34FE-D91E-FAE2-6921-B0DAD2F0D6F9}"/>
              </a:ext>
            </a:extLst>
          </p:cNvPr>
          <p:cNvSpPr/>
          <p:nvPr/>
        </p:nvSpPr>
        <p:spPr>
          <a:xfrm>
            <a:off x="2468877" y="2274944"/>
            <a:ext cx="91440" cy="514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9" name="Left Brace 28">
            <a:extLst>
              <a:ext uri="{FF2B5EF4-FFF2-40B4-BE49-F238E27FC236}">
                <a16:creationId xmlns:a16="http://schemas.microsoft.com/office/drawing/2014/main" id="{2AEF1B7F-40F9-AE2B-53F8-6D38BC35B160}"/>
              </a:ext>
            </a:extLst>
          </p:cNvPr>
          <p:cNvSpPr/>
          <p:nvPr/>
        </p:nvSpPr>
        <p:spPr>
          <a:xfrm>
            <a:off x="2450065" y="3010674"/>
            <a:ext cx="91440" cy="6856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44D1AD07-33BC-C97B-F26E-9AA682ABD2D2}"/>
              </a:ext>
            </a:extLst>
          </p:cNvPr>
          <p:cNvSpPr txBox="1"/>
          <p:nvPr/>
        </p:nvSpPr>
        <p:spPr>
          <a:xfrm>
            <a:off x="715876" y="3002066"/>
            <a:ext cx="1646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solidFill>
                  <a:srgbClr val="000000"/>
                </a:solidFill>
                <a:latin typeface="Acherus Grotesque" panose="02000505000000020004" pitchFamily="50" charset="0"/>
                <a:cs typeface="Arial"/>
                <a:sym typeface="Arial"/>
              </a:rPr>
              <a:t>Compute the accuracy of the clustering</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4" name="TextBox 3">
            <a:extLst>
              <a:ext uri="{FF2B5EF4-FFF2-40B4-BE49-F238E27FC236}">
                <a16:creationId xmlns:a16="http://schemas.microsoft.com/office/drawing/2014/main" id="{8C3A9F63-8E19-B05C-FD64-B651291FA9F2}"/>
              </a:ext>
            </a:extLst>
          </p:cNvPr>
          <p:cNvSpPr txBox="1"/>
          <p:nvPr/>
        </p:nvSpPr>
        <p:spPr>
          <a:xfrm>
            <a:off x="151997" y="2171069"/>
            <a:ext cx="24230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solidFill>
                  <a:srgbClr val="000000"/>
                </a:solidFill>
                <a:latin typeface="Acherus Grotesque" panose="02000505000000020004" pitchFamily="50" charset="0"/>
                <a:cs typeface="Arial"/>
                <a:sym typeface="Arial"/>
              </a:rPr>
              <a:t>Implement k-means and create confusion matrix</a:t>
            </a:r>
            <a:endParaRPr kumimoji="0" lang="en-US" sz="16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1135803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73ADA7-76DB-40F6-9EF0-CAA3F3CE749D}"/>
              </a:ext>
            </a:extLst>
          </p:cNvPr>
          <p:cNvSpPr>
            <a:spLocks noGrp="1"/>
          </p:cNvSpPr>
          <p:nvPr>
            <p:ph type="body" idx="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E9B57A44-3914-42B7-9A9A-A717C5E36242}"/>
              </a:ext>
            </a:extLst>
          </p:cNvPr>
          <p:cNvSpPr>
            <a:spLocks noGrp="1"/>
          </p:cNvSpPr>
          <p:nvPr>
            <p:ph type="sldNum" sz="quarter" idx="12"/>
          </p:nvPr>
        </p:nvSpPr>
        <p:spPr/>
        <p:txBody>
          <a:bodyPr/>
          <a:lstStyle/>
          <a:p>
            <a:fld id="{8E06CFEE-053A-4A40-A88B-A288F0289482}" type="slidenum">
              <a:rPr lang="en-US" smtClean="0"/>
              <a:pPr/>
              <a:t>56</a:t>
            </a:fld>
            <a:endParaRPr lang="en-US"/>
          </a:p>
        </p:txBody>
      </p:sp>
      <p:sp>
        <p:nvSpPr>
          <p:cNvPr id="2" name="Footer Placeholder 1">
            <a:extLst>
              <a:ext uri="{FF2B5EF4-FFF2-40B4-BE49-F238E27FC236}">
                <a16:creationId xmlns:a16="http://schemas.microsoft.com/office/drawing/2014/main" id="{6CFEF508-29B2-4DC9-BF74-DCA133B7760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76739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57</a:t>
            </a:fld>
            <a:endParaRPr lang="en-US"/>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solidFill>
                            <a:schemeClr val="bg1">
                              <a:lumMod val="50000"/>
                            </a:schemeClr>
                          </a:solidFill>
                          <a:latin typeface="Acherus Grotesque" panose="02000505000000020004" pitchFamily="50" charset="0"/>
                        </a:rPr>
                        <a:t>Simple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Multiple linear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Subset selection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Ridge regression &amp; LASSO</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Polynomial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Step functions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Splines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Local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Logistic regression</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Linear discriminant analysis</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solidFill>
                            <a:schemeClr val="bg1">
                              <a:lumMod val="50000"/>
                            </a:schemeClr>
                          </a:solidFill>
                          <a:latin typeface="Acherus Grotesque" panose="02000505000000020004" pitchFamily="50" charset="0"/>
                        </a:rPr>
                        <a:t>Decision tree</a:t>
                      </a:r>
                    </a:p>
                    <a:p>
                      <a:pPr lvl="0" algn="ctr"/>
                      <a:endParaRPr lang="en-US" sz="1200" b="1" dirty="0">
                        <a:solidFill>
                          <a:schemeClr val="bg1">
                            <a:lumMod val="50000"/>
                          </a:schemeClr>
                        </a:solidFill>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solidFill>
                            <a:schemeClr val="bg1">
                              <a:lumMod val="50000"/>
                            </a:schemeClr>
                          </a:solidFill>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8" name="TextBox 7">
            <a:extLst>
              <a:ext uri="{FF2B5EF4-FFF2-40B4-BE49-F238E27FC236}">
                <a16:creationId xmlns:a16="http://schemas.microsoft.com/office/drawing/2014/main" id="{3F4B8146-F739-466A-A8EA-31BA28882CF2}"/>
              </a:ext>
            </a:extLst>
          </p:cNvPr>
          <p:cNvSpPr txBox="1"/>
          <p:nvPr/>
        </p:nvSpPr>
        <p:spPr>
          <a:xfrm>
            <a:off x="7172769" y="3512550"/>
            <a:ext cx="1188720" cy="1015663"/>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Hierarchical clustering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kern="0">
              <a:solidFill>
                <a:srgbClr val="FFFFFF"/>
              </a:solidFill>
              <a:latin typeface="Acherus Grotesque" panose="02000505000000020004" pitchFamily="50"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K-means clustering</a:t>
            </a:r>
          </a:p>
        </p:txBody>
      </p:sp>
      <p:sp>
        <p:nvSpPr>
          <p:cNvPr id="9" name="TextBox 8">
            <a:extLst>
              <a:ext uri="{FF2B5EF4-FFF2-40B4-BE49-F238E27FC236}">
                <a16:creationId xmlns:a16="http://schemas.microsoft.com/office/drawing/2014/main" id="{C9131A67-5B96-4030-8D73-3F769136A0DF}"/>
              </a:ext>
            </a:extLst>
          </p:cNvPr>
          <p:cNvSpPr txBox="1"/>
          <p:nvPr/>
        </p:nvSpPr>
        <p:spPr>
          <a:xfrm>
            <a:off x="8361489" y="3520574"/>
            <a:ext cx="1188720" cy="646331"/>
          </a:xfrm>
          <a:prstGeom prst="rect">
            <a:avLst/>
          </a:prstGeom>
          <a:solidFill>
            <a:schemeClr val="accent1"/>
          </a:solidFill>
          <a:ln w="57150">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cherus Grotesque" panose="02000505000000020004" pitchFamily="50" charset="0"/>
                <a:cs typeface="Arial"/>
                <a:sym typeface="Arial"/>
              </a:rPr>
              <a:t>Principal components analysis</a:t>
            </a:r>
          </a:p>
        </p:txBody>
      </p:sp>
    </p:spTree>
    <p:extLst>
      <p:ext uri="{BB962C8B-B14F-4D97-AF65-F5344CB8AC3E}">
        <p14:creationId xmlns:p14="http://schemas.microsoft.com/office/powerpoint/2010/main" val="4147298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5CFF-DD00-4B10-B52F-70CF55F8DA8F}"/>
              </a:ext>
            </a:extLst>
          </p:cNvPr>
          <p:cNvSpPr>
            <a:spLocks noGrp="1"/>
          </p:cNvSpPr>
          <p:nvPr>
            <p:ph type="title"/>
          </p:nvPr>
        </p:nvSpPr>
        <p:spPr/>
        <p:txBody>
          <a:bodyPr/>
          <a:lstStyle/>
          <a:p>
            <a:r>
              <a:rPr lang="en-US"/>
              <a:t>Now you should be able to:</a:t>
            </a:r>
          </a:p>
        </p:txBody>
      </p:sp>
      <p:sp>
        <p:nvSpPr>
          <p:cNvPr id="3" name="Content Placeholder 2">
            <a:extLst>
              <a:ext uri="{FF2B5EF4-FFF2-40B4-BE49-F238E27FC236}">
                <a16:creationId xmlns:a16="http://schemas.microsoft.com/office/drawing/2014/main" id="{5D9E31A8-1B21-4FF6-97C5-4C12A8A300E6}"/>
              </a:ext>
            </a:extLst>
          </p:cNvPr>
          <p:cNvSpPr>
            <a:spLocks noGrp="1"/>
          </p:cNvSpPr>
          <p:nvPr>
            <p:ph idx="1"/>
          </p:nvPr>
        </p:nvSpPr>
        <p:spPr/>
        <p:txBody>
          <a:bodyPr/>
          <a:lstStyle/>
          <a:p>
            <a:r>
              <a:rPr lang="en-US"/>
              <a:t>Identify when unsupervised learning methods might be used</a:t>
            </a:r>
          </a:p>
          <a:p>
            <a:r>
              <a:rPr lang="en-US"/>
              <a:t>Describe the basic idea behind principal components analysis</a:t>
            </a:r>
          </a:p>
          <a:p>
            <a:r>
              <a:rPr lang="en-US"/>
              <a:t>Describe the general procedure for k-means clustering</a:t>
            </a:r>
          </a:p>
          <a:p>
            <a:r>
              <a:rPr lang="en-US"/>
              <a:t>Describe hierarchical clustering and how it differs from k-means clustering</a:t>
            </a:r>
          </a:p>
          <a:p>
            <a:r>
              <a:rPr lang="en-US"/>
              <a:t>Implement PCA and Clustering methods in Python</a:t>
            </a:r>
          </a:p>
          <a:p>
            <a:endParaRPr lang="en-US"/>
          </a:p>
        </p:txBody>
      </p:sp>
      <p:sp>
        <p:nvSpPr>
          <p:cNvPr id="5" name="Slide Number Placeholder 4">
            <a:extLst>
              <a:ext uri="{FF2B5EF4-FFF2-40B4-BE49-F238E27FC236}">
                <a16:creationId xmlns:a16="http://schemas.microsoft.com/office/drawing/2014/main" id="{9FD2E39F-AE44-4224-A065-E29A56F51E0D}"/>
              </a:ext>
            </a:extLst>
          </p:cNvPr>
          <p:cNvSpPr>
            <a:spLocks noGrp="1"/>
          </p:cNvSpPr>
          <p:nvPr>
            <p:ph type="sldNum" sz="quarter" idx="12"/>
          </p:nvPr>
        </p:nvSpPr>
        <p:spPr/>
        <p:txBody>
          <a:bodyPr/>
          <a:lstStyle/>
          <a:p>
            <a:fld id="{8E06CFEE-053A-4A40-A88B-A288F0289482}" type="slidenum">
              <a:rPr lang="en-US" smtClean="0"/>
              <a:t>58</a:t>
            </a:fld>
            <a:endParaRPr lang="en-US"/>
          </a:p>
        </p:txBody>
      </p:sp>
      <p:sp>
        <p:nvSpPr>
          <p:cNvPr id="4" name="Footer Placeholder 3">
            <a:extLst>
              <a:ext uri="{FF2B5EF4-FFF2-40B4-BE49-F238E27FC236}">
                <a16:creationId xmlns:a16="http://schemas.microsoft.com/office/drawing/2014/main" id="{F329F2BF-1D71-4ED7-A111-B6C96691212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44751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C62400-82B0-46F1-BD10-BABC2B3DDEC2}"/>
              </a:ext>
            </a:extLst>
          </p:cNvPr>
          <p:cNvSpPr>
            <a:spLocks noGrp="1"/>
          </p:cNvSpPr>
          <p:nvPr>
            <p:ph type="body" idx="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059EB8AD-8C08-429A-9A64-383D57E8A9DE}"/>
              </a:ext>
            </a:extLst>
          </p:cNvPr>
          <p:cNvSpPr>
            <a:spLocks noGrp="1"/>
          </p:cNvSpPr>
          <p:nvPr>
            <p:ph type="sldNum" sz="quarter" idx="12"/>
          </p:nvPr>
        </p:nvSpPr>
        <p:spPr/>
        <p:txBody>
          <a:bodyPr/>
          <a:lstStyle/>
          <a:p>
            <a:fld id="{8E06CFEE-053A-4A40-A88B-A288F0289482}" type="slidenum">
              <a:rPr lang="en-US" smtClean="0"/>
              <a:pPr/>
              <a:t>6</a:t>
            </a:fld>
            <a:endParaRPr lang="en-US"/>
          </a:p>
        </p:txBody>
      </p:sp>
      <p:sp>
        <p:nvSpPr>
          <p:cNvPr id="2" name="Footer Placeholder 1">
            <a:extLst>
              <a:ext uri="{FF2B5EF4-FFF2-40B4-BE49-F238E27FC236}">
                <a16:creationId xmlns:a16="http://schemas.microsoft.com/office/drawing/2014/main" id="{0DF947AE-2F56-45D5-9AD3-5C694BE25D45}"/>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49532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10B8-C938-4F4B-A0A9-F5DF0C955904}"/>
              </a:ext>
            </a:extLst>
          </p:cNvPr>
          <p:cNvSpPr>
            <a:spLocks noGrp="1"/>
          </p:cNvSpPr>
          <p:nvPr>
            <p:ph type="title"/>
          </p:nvPr>
        </p:nvSpPr>
        <p:spPr/>
        <p:txBody>
          <a:bodyPr/>
          <a:lstStyle/>
          <a:p>
            <a:r>
              <a:rPr lang="en-US" dirty="0">
                <a:latin typeface="Acherus Grotesque"/>
                <a:cs typeface="Arial"/>
              </a:rPr>
              <a:t>Unsupervised learning methods are used when there is not an output to predict</a:t>
            </a:r>
          </a:p>
        </p:txBody>
      </p:sp>
      <p:sp>
        <p:nvSpPr>
          <p:cNvPr id="3" name="Content Placeholder 2">
            <a:extLst>
              <a:ext uri="{FF2B5EF4-FFF2-40B4-BE49-F238E27FC236}">
                <a16:creationId xmlns:a16="http://schemas.microsoft.com/office/drawing/2014/main" id="{D8D5E8C0-3E59-4ED6-A93D-B214BD8AB344}"/>
              </a:ext>
            </a:extLst>
          </p:cNvPr>
          <p:cNvSpPr>
            <a:spLocks noGrp="1"/>
          </p:cNvSpPr>
          <p:nvPr>
            <p:ph idx="1"/>
          </p:nvPr>
        </p:nvSpPr>
        <p:spPr/>
        <p:txBody>
          <a:bodyPr vert="horz" lIns="91440" tIns="45720" rIns="91440" bIns="45720" rtlCol="0" anchor="t">
            <a:normAutofit/>
          </a:bodyPr>
          <a:lstStyle/>
          <a:p>
            <a:r>
              <a:rPr lang="en-US" dirty="0">
                <a:latin typeface="Acherus Grotesque"/>
                <a:cs typeface="Arial"/>
              </a:rPr>
              <a:t>Unlike previous methods explored in this course, unsupervised learning is not typically used for prediction</a:t>
            </a:r>
          </a:p>
          <a:p>
            <a:r>
              <a:rPr lang="en-US" dirty="0">
                <a:latin typeface="Acherus Grotesque"/>
                <a:cs typeface="Arial"/>
              </a:rPr>
              <a:t>Unsupervised learning methods are instead used to:</a:t>
            </a:r>
          </a:p>
          <a:p>
            <a:pPr lvl="1"/>
            <a:r>
              <a:rPr lang="en-US" dirty="0">
                <a:latin typeface="Acherus Grotesque"/>
                <a:cs typeface="Arial"/>
              </a:rPr>
              <a:t>Uncover relationships between the features themselves</a:t>
            </a:r>
          </a:p>
          <a:p>
            <a:pPr lvl="1"/>
            <a:r>
              <a:rPr lang="en-US" dirty="0">
                <a:latin typeface="Acherus Grotesque"/>
                <a:cs typeface="Arial"/>
              </a:rPr>
              <a:t>Produce informative visualizations</a:t>
            </a:r>
          </a:p>
          <a:p>
            <a:r>
              <a:rPr lang="en-US" dirty="0">
                <a:latin typeface="Acherus Grotesque"/>
                <a:cs typeface="Arial"/>
              </a:rPr>
              <a:t>We will examine two unsupervised learning methods:</a:t>
            </a:r>
          </a:p>
          <a:p>
            <a:pPr lvl="1"/>
            <a:r>
              <a:rPr lang="en-US" dirty="0">
                <a:latin typeface="Acherus Grotesque"/>
                <a:cs typeface="Arial"/>
              </a:rPr>
              <a:t>Principal Component Analysis</a:t>
            </a:r>
          </a:p>
          <a:p>
            <a:pPr lvl="1"/>
            <a:r>
              <a:rPr lang="en-US" dirty="0">
                <a:latin typeface="Acherus Grotesque"/>
                <a:cs typeface="Arial"/>
              </a:rPr>
              <a:t>Clustering</a:t>
            </a:r>
          </a:p>
          <a:p>
            <a:endParaRPr lang="en-US" dirty="0">
              <a:latin typeface="Acherus Grotesque"/>
              <a:cs typeface="Arial"/>
            </a:endParaRPr>
          </a:p>
        </p:txBody>
      </p:sp>
      <p:sp>
        <p:nvSpPr>
          <p:cNvPr id="5" name="Slide Number Placeholder 4">
            <a:extLst>
              <a:ext uri="{FF2B5EF4-FFF2-40B4-BE49-F238E27FC236}">
                <a16:creationId xmlns:a16="http://schemas.microsoft.com/office/drawing/2014/main" id="{AFFCCED8-1E68-4FD3-A4E3-7F901DE53951}"/>
              </a:ext>
            </a:extLst>
          </p:cNvPr>
          <p:cNvSpPr>
            <a:spLocks noGrp="1"/>
          </p:cNvSpPr>
          <p:nvPr>
            <p:ph type="sldNum" sz="quarter" idx="12"/>
          </p:nvPr>
        </p:nvSpPr>
        <p:spPr/>
        <p:txBody>
          <a:bodyPr/>
          <a:lstStyle/>
          <a:p>
            <a:fld id="{8E06CFEE-053A-4A40-A88B-A288F0289482}" type="slidenum">
              <a:rPr lang="en-US" smtClean="0"/>
              <a:t>7</a:t>
            </a:fld>
            <a:endParaRPr lang="en-US"/>
          </a:p>
        </p:txBody>
      </p:sp>
      <p:sp>
        <p:nvSpPr>
          <p:cNvPr id="4" name="Footer Placeholder 3">
            <a:extLst>
              <a:ext uri="{FF2B5EF4-FFF2-40B4-BE49-F238E27FC236}">
                <a16:creationId xmlns:a16="http://schemas.microsoft.com/office/drawing/2014/main" id="{8A75222C-663B-4CBD-8FDB-B133D64207F7}"/>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148839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45B8-0C89-442C-AC98-56A198A4513C}"/>
              </a:ext>
            </a:extLst>
          </p:cNvPr>
          <p:cNvSpPr>
            <a:spLocks noGrp="1"/>
          </p:cNvSpPr>
          <p:nvPr>
            <p:ph type="title"/>
          </p:nvPr>
        </p:nvSpPr>
        <p:spPr/>
        <p:txBody>
          <a:bodyPr/>
          <a:lstStyle/>
          <a:p>
            <a:r>
              <a:rPr lang="en-US" dirty="0">
                <a:latin typeface="Acherus Grotesque"/>
                <a:cs typeface="Arial"/>
              </a:rPr>
              <a:t>Unsupervised learning examples to discover subgroups among variables or observations</a:t>
            </a:r>
          </a:p>
        </p:txBody>
      </p:sp>
      <p:sp>
        <p:nvSpPr>
          <p:cNvPr id="3" name="Content Placeholder 2">
            <a:extLst>
              <a:ext uri="{FF2B5EF4-FFF2-40B4-BE49-F238E27FC236}">
                <a16:creationId xmlns:a16="http://schemas.microsoft.com/office/drawing/2014/main" id="{ED688FCC-6952-404A-AC48-43D639E4B4FB}"/>
              </a:ext>
            </a:extLst>
          </p:cNvPr>
          <p:cNvSpPr>
            <a:spLocks noGrp="1"/>
          </p:cNvSpPr>
          <p:nvPr>
            <p:ph idx="1"/>
          </p:nvPr>
        </p:nvSpPr>
        <p:spPr/>
        <p:txBody>
          <a:bodyPr vert="horz" lIns="91440" tIns="45720" rIns="91440" bIns="45720" rtlCol="0" anchor="t">
            <a:normAutofit/>
          </a:bodyPr>
          <a:lstStyle/>
          <a:p>
            <a:r>
              <a:rPr lang="en-US" dirty="0">
                <a:latin typeface="Acherus Grotesque"/>
                <a:cs typeface="Arial"/>
              </a:rPr>
              <a:t>Gene expression levels in 100 patients with breast cancer. </a:t>
            </a:r>
          </a:p>
          <a:p>
            <a:pPr lvl="1"/>
            <a:r>
              <a:rPr lang="en-US" dirty="0">
                <a:latin typeface="Acherus Grotesque"/>
                <a:cs typeface="Arial"/>
              </a:rPr>
              <a:t>Look for subgroups among the breast cancer samples, or among the genes, in order to obtain a better understanding of the disease</a:t>
            </a:r>
          </a:p>
          <a:p>
            <a:r>
              <a:rPr lang="en-US" dirty="0">
                <a:latin typeface="Acherus Grotesque"/>
                <a:cs typeface="Arial"/>
              </a:rPr>
              <a:t>Identify groups of shoppers with similar browsing and purchase histories, as well as items that are of particular interest to the shoppers within each group. </a:t>
            </a:r>
          </a:p>
          <a:p>
            <a:pPr lvl="1"/>
            <a:r>
              <a:rPr lang="en-US" dirty="0">
                <a:latin typeface="Acherus Grotesque"/>
                <a:cs typeface="Arial"/>
              </a:rPr>
              <a:t>An individual shopper can be preferentially shown the items in which he or she is particularly likely to be interested, based on the purchase histories of similar shoppers</a:t>
            </a:r>
          </a:p>
          <a:p>
            <a:endParaRPr lang="en-US" dirty="0">
              <a:latin typeface="Acherus Grotesque"/>
              <a:cs typeface="Arial"/>
            </a:endParaRPr>
          </a:p>
        </p:txBody>
      </p:sp>
      <p:sp>
        <p:nvSpPr>
          <p:cNvPr id="5" name="Slide Number Placeholder 4">
            <a:extLst>
              <a:ext uri="{FF2B5EF4-FFF2-40B4-BE49-F238E27FC236}">
                <a16:creationId xmlns:a16="http://schemas.microsoft.com/office/drawing/2014/main" id="{3FEB62C6-AF13-4159-B570-1E6CCD59DC41}"/>
              </a:ext>
            </a:extLst>
          </p:cNvPr>
          <p:cNvSpPr>
            <a:spLocks noGrp="1"/>
          </p:cNvSpPr>
          <p:nvPr>
            <p:ph type="sldNum" sz="quarter" idx="12"/>
          </p:nvPr>
        </p:nvSpPr>
        <p:spPr/>
        <p:txBody>
          <a:bodyPr/>
          <a:lstStyle/>
          <a:p>
            <a:fld id="{8E06CFEE-053A-4A40-A88B-A288F0289482}" type="slidenum">
              <a:rPr lang="en-US" smtClean="0"/>
              <a:t>8</a:t>
            </a:fld>
            <a:endParaRPr lang="en-US"/>
          </a:p>
        </p:txBody>
      </p:sp>
      <p:sp>
        <p:nvSpPr>
          <p:cNvPr id="4" name="Footer Placeholder 3">
            <a:extLst>
              <a:ext uri="{FF2B5EF4-FFF2-40B4-BE49-F238E27FC236}">
                <a16:creationId xmlns:a16="http://schemas.microsoft.com/office/drawing/2014/main" id="{EE390A13-AD95-404F-8BB2-786690874096}"/>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34999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7440F-F2AF-48C7-867A-3450E27F146C}"/>
              </a:ext>
            </a:extLst>
          </p:cNvPr>
          <p:cNvSpPr>
            <a:spLocks noGrp="1"/>
          </p:cNvSpPr>
          <p:nvPr>
            <p:ph type="body" idx="1"/>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98999146-0026-40F0-AF7A-A6EB010DD062}"/>
              </a:ext>
            </a:extLst>
          </p:cNvPr>
          <p:cNvSpPr>
            <a:spLocks noGrp="1"/>
          </p:cNvSpPr>
          <p:nvPr>
            <p:ph type="sldNum" sz="quarter" idx="12"/>
          </p:nvPr>
        </p:nvSpPr>
        <p:spPr/>
        <p:txBody>
          <a:bodyPr/>
          <a:lstStyle/>
          <a:p>
            <a:fld id="{8E06CFEE-053A-4A40-A88B-A288F0289482}" type="slidenum">
              <a:rPr lang="en-US" smtClean="0"/>
              <a:pPr/>
              <a:t>9</a:t>
            </a:fld>
            <a:endParaRPr lang="en-US"/>
          </a:p>
        </p:txBody>
      </p:sp>
      <p:sp>
        <p:nvSpPr>
          <p:cNvPr id="2" name="Footer Placeholder 1">
            <a:extLst>
              <a:ext uri="{FF2B5EF4-FFF2-40B4-BE49-F238E27FC236}">
                <a16:creationId xmlns:a16="http://schemas.microsoft.com/office/drawing/2014/main" id="{42D8CCBE-9320-47F5-BCAF-4E8677A7A1E0}"/>
              </a:ext>
            </a:extLst>
          </p:cNvPr>
          <p:cNvSpPr>
            <a:spLocks noGrp="1"/>
          </p:cNvSpPr>
          <p:nvPr>
            <p:ph type="ftr" sz="quarter" idx="11"/>
          </p:nvPr>
        </p:nvSpPr>
        <p:spPr/>
        <p:txBody>
          <a:bodyPr/>
          <a:lstStyle/>
          <a:p>
            <a:r>
              <a:rPr lang="en-US" dirty="0"/>
              <a:t>Unsupervised Learning</a:t>
            </a:r>
          </a:p>
        </p:txBody>
      </p:sp>
    </p:spTree>
    <p:extLst>
      <p:ext uri="{BB962C8B-B14F-4D97-AF65-F5344CB8AC3E}">
        <p14:creationId xmlns:p14="http://schemas.microsoft.com/office/powerpoint/2010/main" val="2298432632"/>
      </p:ext>
    </p:extLst>
  </p:cSld>
  <p:clrMapOvr>
    <a:masterClrMapping/>
  </p:clrMapOvr>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888D36-6C6C-4DE5-B262-DFB487598E19}">
  <ds:schemaRefs>
    <ds:schemaRef ds:uri="25882981-611f-41a9-911b-4de1a3554034"/>
    <ds:schemaRef ds:uri="90bd7339-0ad2-473a-ba01-c456530706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BB7A48B-9DFA-4EC3-B460-E7D7DB7D71D7}"/>
</file>

<file path=customXml/itemProps3.xml><?xml version="1.0" encoding="utf-8"?>
<ds:datastoreItem xmlns:ds="http://schemas.openxmlformats.org/officeDocument/2006/customXml" ds:itemID="{29C0A581-038A-4C5B-9295-C65482260C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TotalTime>
  <Words>7589</Words>
  <Application>Microsoft Office PowerPoint</Application>
  <PresentationFormat>Widescreen</PresentationFormat>
  <Paragraphs>863</Paragraphs>
  <Slides>58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Acherus Grotesque</vt:lpstr>
      <vt:lpstr>Arial</vt:lpstr>
      <vt:lpstr>Calibri</vt:lpstr>
      <vt:lpstr>Cambria Math</vt:lpstr>
      <vt:lpstr>Courier New</vt:lpstr>
      <vt:lpstr>Plantagenet Cherokee</vt:lpstr>
      <vt:lpstr>Times New Roman</vt:lpstr>
      <vt:lpstr>Wingdings</vt:lpstr>
      <vt:lpstr>Wingdings 2</vt:lpstr>
      <vt:lpstr>Office Theme</vt:lpstr>
      <vt:lpstr>Unsupervised Learning</vt:lpstr>
      <vt:lpstr>At the end of this module, you should be able to:</vt:lpstr>
      <vt:lpstr>PowerPoint Presentation</vt:lpstr>
      <vt:lpstr>PowerPoint Presentation</vt:lpstr>
      <vt:lpstr>Supervised versus unsupervised again</vt:lpstr>
      <vt:lpstr>PowerPoint Presentation</vt:lpstr>
      <vt:lpstr>Unsupervised learning methods are used when there is not an output to predict</vt:lpstr>
      <vt:lpstr>Unsupervised learning examples to discover subgroups among variables or observations</vt:lpstr>
      <vt:lpstr>PowerPoint Presentation</vt:lpstr>
      <vt:lpstr>Start with larger set       Reduce to smaller set </vt:lpstr>
      <vt:lpstr>PCA basics</vt:lpstr>
      <vt:lpstr>A conceptual introduction to principal components</vt:lpstr>
      <vt:lpstr>PCA can be used for dimension reduction as well as visualization</vt:lpstr>
      <vt:lpstr>PCA biplot displays PC scores and loadings</vt:lpstr>
      <vt:lpstr>PCA biplot</vt:lpstr>
      <vt:lpstr>PCA loadings are weights</vt:lpstr>
      <vt:lpstr>Finding the PCA scores</vt:lpstr>
      <vt:lpstr>PCA biplot</vt:lpstr>
      <vt:lpstr>PCA biplot</vt:lpstr>
      <vt:lpstr>PC1 appears to be a measure of “overall rate of serious crime”</vt:lpstr>
      <vt:lpstr>PC2 appears to be a measure of “level of urbanization”</vt:lpstr>
      <vt:lpstr>Using PC1 and PC2, we can break the graph into four regions</vt:lpstr>
      <vt:lpstr>Summary of PCA biplot</vt:lpstr>
      <vt:lpstr>How many principal components?</vt:lpstr>
      <vt:lpstr>We want to choose the smallest number of PCs required to explain a “large” percent of the variability in the data</vt:lpstr>
      <vt:lpstr>In addition to percent variation explained, scree plots help select the number of principal components</vt:lpstr>
      <vt:lpstr>Scree plot warnings</vt:lpstr>
      <vt:lpstr>PowerPoint Presentation</vt:lpstr>
      <vt:lpstr>Clustering dogs based on genetics</vt:lpstr>
      <vt:lpstr>Clustering</vt:lpstr>
      <vt:lpstr>K-means Clustering</vt:lpstr>
      <vt:lpstr>How k-means clustering works</vt:lpstr>
      <vt:lpstr>PowerPoint Presentation</vt:lpstr>
      <vt:lpstr>Hierarchical clustering</vt:lpstr>
      <vt:lpstr>Hierarchical clustering</vt:lpstr>
      <vt:lpstr>Interpret dendrograms vertically not horizontally</vt:lpstr>
      <vt:lpstr>Let’s compare the dendrogram to our original space</vt:lpstr>
      <vt:lpstr>Hierarchical clustering</vt:lpstr>
      <vt:lpstr>Drawback of hierarchical clustering</vt:lpstr>
      <vt:lpstr>Dissimilarity between clusters</vt:lpstr>
      <vt:lpstr>We will examine four common types of linkages</vt:lpstr>
      <vt:lpstr>Hierarchical clustering procedure</vt:lpstr>
      <vt:lpstr>Hierarchical clustering connection to dendrogram</vt:lpstr>
      <vt:lpstr>Practical issues in clustering</vt:lpstr>
      <vt:lpstr>Practical advice on clustering</vt:lpstr>
      <vt:lpstr>Exercise 1: PCA for visualization</vt:lpstr>
      <vt:lpstr>1) We begin by creating a scree plot and cumulative variance plot.</vt:lpstr>
      <vt:lpstr>Scree plot and cumulative variance plot</vt:lpstr>
      <vt:lpstr>2) Here we create a biplot for the first two principal components</vt:lpstr>
      <vt:lpstr>Biplot for the first two principal components</vt:lpstr>
      <vt:lpstr>Exercise 2: Classifying countries with clustering </vt:lpstr>
      <vt:lpstr>Dendrograms</vt:lpstr>
      <vt:lpstr>Exercise 3: K-means with principal components</vt:lpstr>
      <vt:lpstr>Exercise 4: Clustering with clustered data</vt:lpstr>
      <vt:lpstr>Exercise 4: Clustering with clustered data</vt:lpstr>
      <vt:lpstr>PowerPoint Presentation</vt:lpstr>
      <vt:lpstr>PowerPoint Presentation</vt:lpstr>
      <vt:lpstr>Now you should be able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 McCarty</dc:creator>
  <cp:lastModifiedBy>Stephanie DeHart</cp:lastModifiedBy>
  <cp:revision>109</cp:revision>
  <cp:lastPrinted>2021-08-17T17:49:26Z</cp:lastPrinted>
  <dcterms:created xsi:type="dcterms:W3CDTF">2021-03-27T11:57:37Z</dcterms:created>
  <dcterms:modified xsi:type="dcterms:W3CDTF">2025-06-02T16:16:04Z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